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1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  <p:sldMasterId id="2147483651" r:id="rId3"/>
    <p:sldMasterId id="2147483652" r:id="rId4"/>
    <p:sldMasterId id="2147484271" r:id="rId5"/>
    <p:sldMasterId id="2147484284" r:id="rId6"/>
    <p:sldMasterId id="2147484296" r:id="rId7"/>
    <p:sldMasterId id="2147484308" r:id="rId8"/>
    <p:sldMasterId id="2147484320" r:id="rId9"/>
    <p:sldMasterId id="2147484332" r:id="rId10"/>
    <p:sldMasterId id="2147484344" r:id="rId11"/>
    <p:sldMasterId id="2147484349" r:id="rId12"/>
    <p:sldMasterId id="2147484363" r:id="rId13"/>
    <p:sldMasterId id="2147484375" r:id="rId14"/>
    <p:sldMasterId id="2147484387" r:id="rId15"/>
  </p:sldMasterIdLst>
  <p:notesMasterIdLst>
    <p:notesMasterId r:id="rId40"/>
  </p:notesMasterIdLst>
  <p:handoutMasterIdLst>
    <p:handoutMasterId r:id="rId41"/>
  </p:handoutMasterIdLst>
  <p:sldIdLst>
    <p:sldId id="266" r:id="rId16"/>
    <p:sldId id="321" r:id="rId17"/>
    <p:sldId id="297" r:id="rId18"/>
    <p:sldId id="310" r:id="rId19"/>
    <p:sldId id="311" r:id="rId20"/>
    <p:sldId id="296" r:id="rId21"/>
    <p:sldId id="302" r:id="rId22"/>
    <p:sldId id="308" r:id="rId23"/>
    <p:sldId id="298" r:id="rId24"/>
    <p:sldId id="299" r:id="rId25"/>
    <p:sldId id="301" r:id="rId26"/>
    <p:sldId id="303" r:id="rId27"/>
    <p:sldId id="306" r:id="rId28"/>
    <p:sldId id="309" r:id="rId29"/>
    <p:sldId id="315" r:id="rId30"/>
    <p:sldId id="312" r:id="rId31"/>
    <p:sldId id="317" r:id="rId32"/>
    <p:sldId id="316" r:id="rId33"/>
    <p:sldId id="313" r:id="rId34"/>
    <p:sldId id="319" r:id="rId35"/>
    <p:sldId id="322" r:id="rId36"/>
    <p:sldId id="320" r:id="rId37"/>
    <p:sldId id="300" r:id="rId38"/>
    <p:sldId id="264" r:id="rId39"/>
  </p:sldIdLst>
  <p:sldSz cx="9144000" cy="6858000" type="screen4x3"/>
  <p:notesSz cx="7315200" cy="96012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55"/>
    <p:restoredTop sz="85149"/>
  </p:normalViewPr>
  <p:slideViewPr>
    <p:cSldViewPr snapToGrid="0" snapToObjects="1">
      <p:cViewPr varScale="1">
        <p:scale>
          <a:sx n="98" d="100"/>
          <a:sy n="98" d="100"/>
        </p:scale>
        <p:origin x="1272" y="18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3944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ORDERS PER MINUTE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97-1F43-B567-2E092469701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397-1F43-B567-2E092469701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accent1">
                          <a:lumMod val="9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397-1F43-B567-2E092469701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397-1F43-B567-2E09246970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 formatCode="General">
                  <c:v>700</c:v>
                </c:pt>
                <c:pt idx="1">
                  <c:v>1000</c:v>
                </c:pt>
                <c:pt idx="2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97-1F43-B567-2E09246970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overlap val="7"/>
        <c:axId val="1453013472"/>
        <c:axId val="1452658096"/>
      </c:barChart>
      <c:catAx>
        <c:axId val="145301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2658096"/>
        <c:crosses val="autoZero"/>
        <c:auto val="1"/>
        <c:lblAlgn val="ctr"/>
        <c:lblOffset val="100"/>
        <c:noMultiLvlLbl val="0"/>
      </c:catAx>
      <c:valAx>
        <c:axId val="145265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01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effectLst/>
              </a:rPr>
              <a:t>ORDERS PER MINUTE</a:t>
            </a:r>
            <a:endParaRPr lang="en-US" sz="1800" b="0" dirty="0">
              <a:solidFill>
                <a:schemeClr val="accent1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0.40388862045329416"/>
          <c:y val="1.89519709303626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459631656422416E-2"/>
          <c:y val="1.1904300008207547E-2"/>
          <c:w val="0.94282842470756123"/>
          <c:h val="0.9301854905501294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OPM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Sheet1!$A$2:$A$122</c:f>
              <c:numCache>
                <c:formatCode>h:mm</c:formatCode>
                <c:ptCount val="121"/>
                <c:pt idx="0">
                  <c:v>0</c:v>
                </c:pt>
                <c:pt idx="1">
                  <c:v>6.9444444444444447E-4</c:v>
                </c:pt>
                <c:pt idx="2">
                  <c:v>1.3888888888888889E-3</c:v>
                </c:pt>
                <c:pt idx="3">
                  <c:v>2.0833333333333333E-3</c:v>
                </c:pt>
                <c:pt idx="4">
                  <c:v>2.7777777777777779E-3</c:v>
                </c:pt>
                <c:pt idx="5">
                  <c:v>3.4722222222222225E-3</c:v>
                </c:pt>
                <c:pt idx="6">
                  <c:v>4.1666666666666666E-3</c:v>
                </c:pt>
                <c:pt idx="7">
                  <c:v>4.8611111111111112E-3</c:v>
                </c:pt>
                <c:pt idx="8">
                  <c:v>5.5555555555555558E-3</c:v>
                </c:pt>
                <c:pt idx="9">
                  <c:v>6.2500000000000003E-3</c:v>
                </c:pt>
                <c:pt idx="10">
                  <c:v>6.9444444444444449E-3</c:v>
                </c:pt>
                <c:pt idx="11">
                  <c:v>7.6388888888888895E-3</c:v>
                </c:pt>
                <c:pt idx="12">
                  <c:v>8.3333333333333332E-3</c:v>
                </c:pt>
                <c:pt idx="13">
                  <c:v>9.0277777777777769E-3</c:v>
                </c:pt>
                <c:pt idx="14">
                  <c:v>9.7222222222222206E-3</c:v>
                </c:pt>
                <c:pt idx="15">
                  <c:v>1.0416666666666664E-2</c:v>
                </c:pt>
                <c:pt idx="16">
                  <c:v>1.1111111111111108E-2</c:v>
                </c:pt>
                <c:pt idx="17">
                  <c:v>1.1805555555555552E-2</c:v>
                </c:pt>
                <c:pt idx="18">
                  <c:v>1.2499999999999995E-2</c:v>
                </c:pt>
                <c:pt idx="19">
                  <c:v>1.3194444444444439E-2</c:v>
                </c:pt>
                <c:pt idx="20">
                  <c:v>1.3888888888888883E-2</c:v>
                </c:pt>
                <c:pt idx="21">
                  <c:v>1.4583333333333327E-2</c:v>
                </c:pt>
                <c:pt idx="22">
                  <c:v>1.527777777777777E-2</c:v>
                </c:pt>
                <c:pt idx="23">
                  <c:v>1.5972222222222214E-2</c:v>
                </c:pt>
                <c:pt idx="24">
                  <c:v>1.6666666666666659E-2</c:v>
                </c:pt>
                <c:pt idx="25">
                  <c:v>1.7361111111111105E-2</c:v>
                </c:pt>
                <c:pt idx="26">
                  <c:v>1.805555555555555E-2</c:v>
                </c:pt>
                <c:pt idx="27">
                  <c:v>1.8749999999999996E-2</c:v>
                </c:pt>
                <c:pt idx="28">
                  <c:v>1.9444444444444441E-2</c:v>
                </c:pt>
                <c:pt idx="29">
                  <c:v>2.0138888888888887E-2</c:v>
                </c:pt>
                <c:pt idx="30">
                  <c:v>2.0833333333333332E-2</c:v>
                </c:pt>
                <c:pt idx="31">
                  <c:v>2.1527777777777778E-2</c:v>
                </c:pt>
                <c:pt idx="32">
                  <c:v>2.2222222222222223E-2</c:v>
                </c:pt>
                <c:pt idx="33">
                  <c:v>2.2916666666666669E-2</c:v>
                </c:pt>
                <c:pt idx="34">
                  <c:v>2.3611111111111114E-2</c:v>
                </c:pt>
                <c:pt idx="35">
                  <c:v>2.4305555555555559E-2</c:v>
                </c:pt>
                <c:pt idx="36">
                  <c:v>2.5000000000000005E-2</c:v>
                </c:pt>
                <c:pt idx="37">
                  <c:v>2.569444444444445E-2</c:v>
                </c:pt>
                <c:pt idx="38">
                  <c:v>2.6388888888888896E-2</c:v>
                </c:pt>
                <c:pt idx="39">
                  <c:v>2.7083333333333341E-2</c:v>
                </c:pt>
                <c:pt idx="40">
                  <c:v>2.7777777777777787E-2</c:v>
                </c:pt>
                <c:pt idx="41">
                  <c:v>2.8472222222222232E-2</c:v>
                </c:pt>
                <c:pt idx="42">
                  <c:v>2.9166666666666678E-2</c:v>
                </c:pt>
                <c:pt idx="43">
                  <c:v>2.9861111111111123E-2</c:v>
                </c:pt>
                <c:pt idx="44">
                  <c:v>3.0555555555555568E-2</c:v>
                </c:pt>
                <c:pt idx="45">
                  <c:v>3.1250000000000014E-2</c:v>
                </c:pt>
                <c:pt idx="46">
                  <c:v>3.1944444444444456E-2</c:v>
                </c:pt>
                <c:pt idx="47">
                  <c:v>3.2638888888888898E-2</c:v>
                </c:pt>
                <c:pt idx="48">
                  <c:v>3.333333333333334E-2</c:v>
                </c:pt>
                <c:pt idx="49">
                  <c:v>3.4027777777777782E-2</c:v>
                </c:pt>
                <c:pt idx="50">
                  <c:v>3.4722222222222224E-2</c:v>
                </c:pt>
                <c:pt idx="51">
                  <c:v>3.5416666666666666E-2</c:v>
                </c:pt>
                <c:pt idx="52">
                  <c:v>3.6111111111111108E-2</c:v>
                </c:pt>
                <c:pt idx="53">
                  <c:v>3.680555555555555E-2</c:v>
                </c:pt>
                <c:pt idx="54">
                  <c:v>3.7499999999999992E-2</c:v>
                </c:pt>
                <c:pt idx="55">
                  <c:v>3.8194444444444434E-2</c:v>
                </c:pt>
                <c:pt idx="56">
                  <c:v>3.8888888888888876E-2</c:v>
                </c:pt>
                <c:pt idx="57">
                  <c:v>3.9583333333333318E-2</c:v>
                </c:pt>
                <c:pt idx="58">
                  <c:v>4.027777777777776E-2</c:v>
                </c:pt>
                <c:pt idx="59">
                  <c:v>4.0972222222222202E-2</c:v>
                </c:pt>
                <c:pt idx="60">
                  <c:v>4.1666666666666644E-2</c:v>
                </c:pt>
                <c:pt idx="61">
                  <c:v>4.2361111111111086E-2</c:v>
                </c:pt>
                <c:pt idx="62">
                  <c:v>4.3055555555555527E-2</c:v>
                </c:pt>
                <c:pt idx="63">
                  <c:v>4.3749999999999969E-2</c:v>
                </c:pt>
                <c:pt idx="64">
                  <c:v>4.4444444444444411E-2</c:v>
                </c:pt>
                <c:pt idx="65">
                  <c:v>4.5138888888888853E-2</c:v>
                </c:pt>
                <c:pt idx="66">
                  <c:v>4.5833333333333295E-2</c:v>
                </c:pt>
                <c:pt idx="67">
                  <c:v>4.6527777777777737E-2</c:v>
                </c:pt>
                <c:pt idx="68">
                  <c:v>4.7222222222222179E-2</c:v>
                </c:pt>
                <c:pt idx="69">
                  <c:v>4.7916666666666621E-2</c:v>
                </c:pt>
                <c:pt idx="70">
                  <c:v>4.8611111111111063E-2</c:v>
                </c:pt>
                <c:pt idx="71">
                  <c:v>4.9305555555555505E-2</c:v>
                </c:pt>
                <c:pt idx="72">
                  <c:v>4.9999999999999947E-2</c:v>
                </c:pt>
                <c:pt idx="73">
                  <c:v>5.0694444444444389E-2</c:v>
                </c:pt>
                <c:pt idx="74">
                  <c:v>5.1388888888888831E-2</c:v>
                </c:pt>
                <c:pt idx="75">
                  <c:v>5.2083333333333273E-2</c:v>
                </c:pt>
                <c:pt idx="76">
                  <c:v>5.2777777777777715E-2</c:v>
                </c:pt>
                <c:pt idx="77">
                  <c:v>5.3472222222222157E-2</c:v>
                </c:pt>
                <c:pt idx="78">
                  <c:v>5.4166666666666599E-2</c:v>
                </c:pt>
                <c:pt idx="79">
                  <c:v>5.4861111111111041E-2</c:v>
                </c:pt>
                <c:pt idx="80">
                  <c:v>5.5555555555555483E-2</c:v>
                </c:pt>
                <c:pt idx="81">
                  <c:v>5.6249999999999925E-2</c:v>
                </c:pt>
                <c:pt idx="82">
                  <c:v>5.6944444444444367E-2</c:v>
                </c:pt>
                <c:pt idx="83">
                  <c:v>5.7638888888888809E-2</c:v>
                </c:pt>
                <c:pt idx="84">
                  <c:v>5.8333333333333251E-2</c:v>
                </c:pt>
                <c:pt idx="85">
                  <c:v>5.9027777777777693E-2</c:v>
                </c:pt>
                <c:pt idx="86">
                  <c:v>5.9722222222222135E-2</c:v>
                </c:pt>
                <c:pt idx="87">
                  <c:v>6.0416666666666577E-2</c:v>
                </c:pt>
                <c:pt idx="88">
                  <c:v>6.1111111111111019E-2</c:v>
                </c:pt>
                <c:pt idx="89">
                  <c:v>6.1805555555555461E-2</c:v>
                </c:pt>
                <c:pt idx="90">
                  <c:v>6.2499999999999903E-2</c:v>
                </c:pt>
                <c:pt idx="91">
                  <c:v>6.3194444444444345E-2</c:v>
                </c:pt>
                <c:pt idx="92">
                  <c:v>6.3888888888888787E-2</c:v>
                </c:pt>
                <c:pt idx="93">
                  <c:v>6.4583333333333229E-2</c:v>
                </c:pt>
                <c:pt idx="94">
                  <c:v>6.5277777777777671E-2</c:v>
                </c:pt>
                <c:pt idx="95">
                  <c:v>6.5972222222222113E-2</c:v>
                </c:pt>
                <c:pt idx="96">
                  <c:v>6.6666666666666555E-2</c:v>
                </c:pt>
                <c:pt idx="97">
                  <c:v>6.7361111111110997E-2</c:v>
                </c:pt>
                <c:pt idx="98">
                  <c:v>6.8055555555555439E-2</c:v>
                </c:pt>
                <c:pt idx="99">
                  <c:v>6.8749999999999881E-2</c:v>
                </c:pt>
                <c:pt idx="100">
                  <c:v>6.9444444444444323E-2</c:v>
                </c:pt>
                <c:pt idx="101">
                  <c:v>7.0138888888888765E-2</c:v>
                </c:pt>
                <c:pt idx="102">
                  <c:v>7.0833333333333207E-2</c:v>
                </c:pt>
                <c:pt idx="103">
                  <c:v>7.1527777777777649E-2</c:v>
                </c:pt>
                <c:pt idx="104">
                  <c:v>7.2222222222222091E-2</c:v>
                </c:pt>
                <c:pt idx="105">
                  <c:v>7.2916666666666533E-2</c:v>
                </c:pt>
                <c:pt idx="106">
                  <c:v>7.3611111111110974E-2</c:v>
                </c:pt>
                <c:pt idx="107">
                  <c:v>7.4305555555555416E-2</c:v>
                </c:pt>
                <c:pt idx="108">
                  <c:v>7.4999999999999858E-2</c:v>
                </c:pt>
                <c:pt idx="109">
                  <c:v>7.56944444444443E-2</c:v>
                </c:pt>
                <c:pt idx="110">
                  <c:v>7.6388888888888742E-2</c:v>
                </c:pt>
                <c:pt idx="111">
                  <c:v>7.7083333333333184E-2</c:v>
                </c:pt>
                <c:pt idx="112">
                  <c:v>7.7777777777777626E-2</c:v>
                </c:pt>
                <c:pt idx="113">
                  <c:v>7.8472222222222068E-2</c:v>
                </c:pt>
                <c:pt idx="114">
                  <c:v>7.916666666666651E-2</c:v>
                </c:pt>
                <c:pt idx="115">
                  <c:v>7.9861111111110952E-2</c:v>
                </c:pt>
                <c:pt idx="116">
                  <c:v>8.0555555555555394E-2</c:v>
                </c:pt>
                <c:pt idx="117">
                  <c:v>8.1249999999999836E-2</c:v>
                </c:pt>
                <c:pt idx="118">
                  <c:v>8.1944444444444278E-2</c:v>
                </c:pt>
                <c:pt idx="119">
                  <c:v>8.263888888888872E-2</c:v>
                </c:pt>
                <c:pt idx="120">
                  <c:v>8.3333333333333162E-2</c:v>
                </c:pt>
              </c:numCache>
            </c:numRef>
          </c:cat>
          <c:val>
            <c:numRef>
              <c:f>Sheet1!$C$2:$C$122</c:f>
              <c:numCache>
                <c:formatCode>General</c:formatCode>
                <c:ptCount val="121"/>
                <c:pt idx="0">
                  <c:v>0</c:v>
                </c:pt>
                <c:pt idx="1">
                  <c:v>15</c:v>
                </c:pt>
                <c:pt idx="2">
                  <c:v>38</c:v>
                </c:pt>
                <c:pt idx="3">
                  <c:v>63</c:v>
                </c:pt>
                <c:pt idx="4">
                  <c:v>93</c:v>
                </c:pt>
                <c:pt idx="5">
                  <c:v>111</c:v>
                </c:pt>
                <c:pt idx="6">
                  <c:v>123</c:v>
                </c:pt>
                <c:pt idx="7">
                  <c:v>153</c:v>
                </c:pt>
                <c:pt idx="8">
                  <c:v>174</c:v>
                </c:pt>
                <c:pt idx="9">
                  <c:v>194</c:v>
                </c:pt>
                <c:pt idx="10">
                  <c:v>208</c:v>
                </c:pt>
                <c:pt idx="11">
                  <c:v>236</c:v>
                </c:pt>
                <c:pt idx="12">
                  <c:v>256</c:v>
                </c:pt>
                <c:pt idx="13">
                  <c:v>272</c:v>
                </c:pt>
                <c:pt idx="14">
                  <c:v>299</c:v>
                </c:pt>
                <c:pt idx="15">
                  <c:v>322</c:v>
                </c:pt>
                <c:pt idx="16">
                  <c:v>339</c:v>
                </c:pt>
                <c:pt idx="17">
                  <c:v>353</c:v>
                </c:pt>
                <c:pt idx="18">
                  <c:v>373</c:v>
                </c:pt>
                <c:pt idx="19">
                  <c:v>390</c:v>
                </c:pt>
                <c:pt idx="20">
                  <c:v>419</c:v>
                </c:pt>
                <c:pt idx="21">
                  <c:v>436</c:v>
                </c:pt>
                <c:pt idx="22">
                  <c:v>453</c:v>
                </c:pt>
                <c:pt idx="23">
                  <c:v>473</c:v>
                </c:pt>
                <c:pt idx="24">
                  <c:v>494</c:v>
                </c:pt>
                <c:pt idx="25">
                  <c:v>522</c:v>
                </c:pt>
                <c:pt idx="26">
                  <c:v>538</c:v>
                </c:pt>
                <c:pt idx="27">
                  <c:v>565</c:v>
                </c:pt>
                <c:pt idx="28">
                  <c:v>580</c:v>
                </c:pt>
                <c:pt idx="29">
                  <c:v>610</c:v>
                </c:pt>
                <c:pt idx="30">
                  <c:v>622</c:v>
                </c:pt>
                <c:pt idx="31">
                  <c:v>647</c:v>
                </c:pt>
                <c:pt idx="32">
                  <c:v>671</c:v>
                </c:pt>
                <c:pt idx="33">
                  <c:v>693</c:v>
                </c:pt>
                <c:pt idx="34">
                  <c:v>720</c:v>
                </c:pt>
                <c:pt idx="35">
                  <c:v>749</c:v>
                </c:pt>
                <c:pt idx="36">
                  <c:v>770</c:v>
                </c:pt>
                <c:pt idx="37">
                  <c:v>705</c:v>
                </c:pt>
                <c:pt idx="38">
                  <c:v>754</c:v>
                </c:pt>
                <c:pt idx="39">
                  <c:v>788</c:v>
                </c:pt>
                <c:pt idx="40">
                  <c:v>782</c:v>
                </c:pt>
                <c:pt idx="41">
                  <c:v>782</c:v>
                </c:pt>
                <c:pt idx="42">
                  <c:v>827</c:v>
                </c:pt>
                <c:pt idx="43">
                  <c:v>782</c:v>
                </c:pt>
                <c:pt idx="44">
                  <c:v>804</c:v>
                </c:pt>
                <c:pt idx="45">
                  <c:v>843</c:v>
                </c:pt>
                <c:pt idx="46">
                  <c:v>779</c:v>
                </c:pt>
                <c:pt idx="47">
                  <c:v>817</c:v>
                </c:pt>
                <c:pt idx="48">
                  <c:v>845</c:v>
                </c:pt>
                <c:pt idx="49">
                  <c:v>788</c:v>
                </c:pt>
                <c:pt idx="50">
                  <c:v>910</c:v>
                </c:pt>
                <c:pt idx="51">
                  <c:v>971</c:v>
                </c:pt>
                <c:pt idx="52">
                  <c:v>892</c:v>
                </c:pt>
                <c:pt idx="53">
                  <c:v>929</c:v>
                </c:pt>
                <c:pt idx="54">
                  <c:v>970</c:v>
                </c:pt>
                <c:pt idx="55">
                  <c:v>942</c:v>
                </c:pt>
                <c:pt idx="56">
                  <c:v>872</c:v>
                </c:pt>
                <c:pt idx="57">
                  <c:v>885</c:v>
                </c:pt>
                <c:pt idx="58">
                  <c:v>867</c:v>
                </c:pt>
                <c:pt idx="59">
                  <c:v>869</c:v>
                </c:pt>
                <c:pt idx="60">
                  <c:v>936</c:v>
                </c:pt>
                <c:pt idx="61">
                  <c:v>851</c:v>
                </c:pt>
                <c:pt idx="62">
                  <c:v>936</c:v>
                </c:pt>
                <c:pt idx="63">
                  <c:v>1039</c:v>
                </c:pt>
                <c:pt idx="64">
                  <c:v>993</c:v>
                </c:pt>
                <c:pt idx="65">
                  <c:v>821</c:v>
                </c:pt>
                <c:pt idx="66">
                  <c:v>865</c:v>
                </c:pt>
                <c:pt idx="67">
                  <c:v>1002</c:v>
                </c:pt>
                <c:pt idx="68">
                  <c:v>817</c:v>
                </c:pt>
                <c:pt idx="69">
                  <c:v>910</c:v>
                </c:pt>
                <c:pt idx="70">
                  <c:v>903</c:v>
                </c:pt>
                <c:pt idx="71">
                  <c:v>946</c:v>
                </c:pt>
                <c:pt idx="72">
                  <c:v>981</c:v>
                </c:pt>
                <c:pt idx="73">
                  <c:v>1124</c:v>
                </c:pt>
                <c:pt idx="74">
                  <c:v>1022</c:v>
                </c:pt>
                <c:pt idx="75">
                  <c:v>935</c:v>
                </c:pt>
                <c:pt idx="76">
                  <c:v>797</c:v>
                </c:pt>
                <c:pt idx="77">
                  <c:v>1465</c:v>
                </c:pt>
                <c:pt idx="78">
                  <c:v>1153</c:v>
                </c:pt>
                <c:pt idx="79">
                  <c:v>1206</c:v>
                </c:pt>
                <c:pt idx="80">
                  <c:v>803</c:v>
                </c:pt>
                <c:pt idx="81">
                  <c:v>1354</c:v>
                </c:pt>
                <c:pt idx="82">
                  <c:v>545</c:v>
                </c:pt>
                <c:pt idx="83">
                  <c:v>1300</c:v>
                </c:pt>
                <c:pt idx="84">
                  <c:v>1115</c:v>
                </c:pt>
                <c:pt idx="85">
                  <c:v>583</c:v>
                </c:pt>
                <c:pt idx="86">
                  <c:v>114</c:v>
                </c:pt>
                <c:pt idx="87">
                  <c:v>240</c:v>
                </c:pt>
                <c:pt idx="88">
                  <c:v>199</c:v>
                </c:pt>
                <c:pt idx="89">
                  <c:v>186</c:v>
                </c:pt>
                <c:pt idx="90">
                  <c:v>239</c:v>
                </c:pt>
                <c:pt idx="91">
                  <c:v>263</c:v>
                </c:pt>
                <c:pt idx="92">
                  <c:v>157</c:v>
                </c:pt>
                <c:pt idx="93">
                  <c:v>267</c:v>
                </c:pt>
                <c:pt idx="94">
                  <c:v>41</c:v>
                </c:pt>
                <c:pt idx="95">
                  <c:v>53</c:v>
                </c:pt>
                <c:pt idx="96">
                  <c:v>25</c:v>
                </c:pt>
                <c:pt idx="97">
                  <c:v>86</c:v>
                </c:pt>
                <c:pt idx="98">
                  <c:v>53</c:v>
                </c:pt>
                <c:pt idx="99">
                  <c:v>66</c:v>
                </c:pt>
                <c:pt idx="100">
                  <c:v>99</c:v>
                </c:pt>
                <c:pt idx="101">
                  <c:v>15</c:v>
                </c:pt>
                <c:pt idx="102">
                  <c:v>31</c:v>
                </c:pt>
                <c:pt idx="103">
                  <c:v>79</c:v>
                </c:pt>
                <c:pt idx="104">
                  <c:v>8</c:v>
                </c:pt>
                <c:pt idx="105">
                  <c:v>1</c:v>
                </c:pt>
                <c:pt idx="106">
                  <c:v>5</c:v>
                </c:pt>
                <c:pt idx="107">
                  <c:v>0</c:v>
                </c:pt>
                <c:pt idx="108">
                  <c:v>10</c:v>
                </c:pt>
                <c:pt idx="109">
                  <c:v>6</c:v>
                </c:pt>
                <c:pt idx="110">
                  <c:v>2</c:v>
                </c:pt>
                <c:pt idx="111">
                  <c:v>10</c:v>
                </c:pt>
                <c:pt idx="112">
                  <c:v>2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75-0B48-8AA3-7136386252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592145424"/>
        <c:axId val="592145824"/>
      </c:barChart>
      <c:catAx>
        <c:axId val="592145424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145824"/>
        <c:crosses val="autoZero"/>
        <c:auto val="1"/>
        <c:lblAlgn val="ctr"/>
        <c:lblOffset val="100"/>
        <c:noMultiLvlLbl val="0"/>
      </c:catAx>
      <c:valAx>
        <c:axId val="592145824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14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effectLst/>
              </a:rPr>
              <a:t>ORDERS PER MINUTE vs. DB CPU</a:t>
            </a:r>
            <a:r>
              <a:rPr lang="en-US" sz="1800" b="1" i="0" u="none" strike="noStrike" baseline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1800" b="0" dirty="0">
              <a:solidFill>
                <a:schemeClr val="accent1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0.31370133420822399"/>
          <c:y val="1.12142530107268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05577427821522E-2"/>
          <c:y val="6.337002011624937E-2"/>
          <c:w val="0.90831211723534555"/>
          <c:h val="0.8627388085627887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OPM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Sheet1!$A$2:$A$122</c:f>
              <c:numCache>
                <c:formatCode>h:mm</c:formatCode>
                <c:ptCount val="121"/>
                <c:pt idx="0">
                  <c:v>0</c:v>
                </c:pt>
                <c:pt idx="1">
                  <c:v>6.9444444444444447E-4</c:v>
                </c:pt>
                <c:pt idx="2">
                  <c:v>1.3888888888888889E-3</c:v>
                </c:pt>
                <c:pt idx="3">
                  <c:v>2.0833333333333333E-3</c:v>
                </c:pt>
                <c:pt idx="4">
                  <c:v>2.7777777777777779E-3</c:v>
                </c:pt>
                <c:pt idx="5">
                  <c:v>3.4722222222222225E-3</c:v>
                </c:pt>
                <c:pt idx="6">
                  <c:v>4.1666666666666666E-3</c:v>
                </c:pt>
                <c:pt idx="7">
                  <c:v>4.8611111111111112E-3</c:v>
                </c:pt>
                <c:pt idx="8">
                  <c:v>5.5555555555555558E-3</c:v>
                </c:pt>
                <c:pt idx="9">
                  <c:v>6.2500000000000003E-3</c:v>
                </c:pt>
                <c:pt idx="10">
                  <c:v>6.9444444444444449E-3</c:v>
                </c:pt>
                <c:pt idx="11">
                  <c:v>7.6388888888888895E-3</c:v>
                </c:pt>
                <c:pt idx="12">
                  <c:v>8.3333333333333332E-3</c:v>
                </c:pt>
                <c:pt idx="13">
                  <c:v>9.0277777777777769E-3</c:v>
                </c:pt>
                <c:pt idx="14">
                  <c:v>9.7222222222222206E-3</c:v>
                </c:pt>
                <c:pt idx="15">
                  <c:v>1.0416666666666664E-2</c:v>
                </c:pt>
                <c:pt idx="16">
                  <c:v>1.1111111111111108E-2</c:v>
                </c:pt>
                <c:pt idx="17">
                  <c:v>1.1805555555555552E-2</c:v>
                </c:pt>
                <c:pt idx="18">
                  <c:v>1.2499999999999995E-2</c:v>
                </c:pt>
                <c:pt idx="19">
                  <c:v>1.3194444444444439E-2</c:v>
                </c:pt>
                <c:pt idx="20">
                  <c:v>1.3888888888888883E-2</c:v>
                </c:pt>
                <c:pt idx="21">
                  <c:v>1.4583333333333327E-2</c:v>
                </c:pt>
                <c:pt idx="22">
                  <c:v>1.527777777777777E-2</c:v>
                </c:pt>
                <c:pt idx="23">
                  <c:v>1.5972222222222214E-2</c:v>
                </c:pt>
                <c:pt idx="24">
                  <c:v>1.6666666666666659E-2</c:v>
                </c:pt>
                <c:pt idx="25">
                  <c:v>1.7361111111111105E-2</c:v>
                </c:pt>
                <c:pt idx="26">
                  <c:v>1.805555555555555E-2</c:v>
                </c:pt>
                <c:pt idx="27">
                  <c:v>1.8749999999999996E-2</c:v>
                </c:pt>
                <c:pt idx="28">
                  <c:v>1.9444444444444441E-2</c:v>
                </c:pt>
                <c:pt idx="29">
                  <c:v>2.0138888888888887E-2</c:v>
                </c:pt>
                <c:pt idx="30">
                  <c:v>2.0833333333333332E-2</c:v>
                </c:pt>
                <c:pt idx="31">
                  <c:v>2.1527777777777778E-2</c:v>
                </c:pt>
                <c:pt idx="32">
                  <c:v>2.2222222222222223E-2</c:v>
                </c:pt>
                <c:pt idx="33">
                  <c:v>2.2916666666666669E-2</c:v>
                </c:pt>
                <c:pt idx="34">
                  <c:v>2.3611111111111114E-2</c:v>
                </c:pt>
                <c:pt idx="35">
                  <c:v>2.4305555555555559E-2</c:v>
                </c:pt>
                <c:pt idx="36">
                  <c:v>2.5000000000000005E-2</c:v>
                </c:pt>
                <c:pt idx="37">
                  <c:v>2.569444444444445E-2</c:v>
                </c:pt>
                <c:pt idx="38">
                  <c:v>2.6388888888888896E-2</c:v>
                </c:pt>
                <c:pt idx="39">
                  <c:v>2.7083333333333341E-2</c:v>
                </c:pt>
                <c:pt idx="40">
                  <c:v>2.7777777777777787E-2</c:v>
                </c:pt>
                <c:pt idx="41">
                  <c:v>2.8472222222222232E-2</c:v>
                </c:pt>
                <c:pt idx="42">
                  <c:v>2.9166666666666678E-2</c:v>
                </c:pt>
                <c:pt idx="43">
                  <c:v>2.9861111111111123E-2</c:v>
                </c:pt>
                <c:pt idx="44">
                  <c:v>3.0555555555555568E-2</c:v>
                </c:pt>
                <c:pt idx="45">
                  <c:v>3.1250000000000014E-2</c:v>
                </c:pt>
                <c:pt idx="46">
                  <c:v>3.1944444444444456E-2</c:v>
                </c:pt>
                <c:pt idx="47">
                  <c:v>3.2638888888888898E-2</c:v>
                </c:pt>
                <c:pt idx="48">
                  <c:v>3.333333333333334E-2</c:v>
                </c:pt>
                <c:pt idx="49">
                  <c:v>3.4027777777777782E-2</c:v>
                </c:pt>
                <c:pt idx="50">
                  <c:v>3.4722222222222224E-2</c:v>
                </c:pt>
                <c:pt idx="51">
                  <c:v>3.5416666666666666E-2</c:v>
                </c:pt>
                <c:pt idx="52">
                  <c:v>3.6111111111111108E-2</c:v>
                </c:pt>
                <c:pt idx="53">
                  <c:v>3.680555555555555E-2</c:v>
                </c:pt>
                <c:pt idx="54">
                  <c:v>3.7499999999999992E-2</c:v>
                </c:pt>
                <c:pt idx="55">
                  <c:v>3.8194444444444434E-2</c:v>
                </c:pt>
                <c:pt idx="56">
                  <c:v>3.8888888888888876E-2</c:v>
                </c:pt>
                <c:pt idx="57">
                  <c:v>3.9583333333333318E-2</c:v>
                </c:pt>
                <c:pt idx="58">
                  <c:v>4.027777777777776E-2</c:v>
                </c:pt>
                <c:pt idx="59">
                  <c:v>4.0972222222222202E-2</c:v>
                </c:pt>
                <c:pt idx="60">
                  <c:v>4.1666666666666644E-2</c:v>
                </c:pt>
                <c:pt idx="61">
                  <c:v>4.2361111111111086E-2</c:v>
                </c:pt>
                <c:pt idx="62">
                  <c:v>4.3055555555555527E-2</c:v>
                </c:pt>
                <c:pt idx="63">
                  <c:v>4.3749999999999969E-2</c:v>
                </c:pt>
                <c:pt idx="64">
                  <c:v>4.4444444444444411E-2</c:v>
                </c:pt>
                <c:pt idx="65">
                  <c:v>4.5138888888888853E-2</c:v>
                </c:pt>
                <c:pt idx="66">
                  <c:v>4.5833333333333295E-2</c:v>
                </c:pt>
                <c:pt idx="67">
                  <c:v>4.6527777777777737E-2</c:v>
                </c:pt>
                <c:pt idx="68">
                  <c:v>4.7222222222222179E-2</c:v>
                </c:pt>
                <c:pt idx="69">
                  <c:v>4.7916666666666621E-2</c:v>
                </c:pt>
                <c:pt idx="70">
                  <c:v>4.8611111111111063E-2</c:v>
                </c:pt>
                <c:pt idx="71">
                  <c:v>4.9305555555555505E-2</c:v>
                </c:pt>
                <c:pt idx="72">
                  <c:v>4.9999999999999947E-2</c:v>
                </c:pt>
                <c:pt idx="73">
                  <c:v>5.0694444444444389E-2</c:v>
                </c:pt>
                <c:pt idx="74">
                  <c:v>5.1388888888888831E-2</c:v>
                </c:pt>
                <c:pt idx="75">
                  <c:v>5.2083333333333273E-2</c:v>
                </c:pt>
                <c:pt idx="76">
                  <c:v>5.2777777777777715E-2</c:v>
                </c:pt>
                <c:pt idx="77">
                  <c:v>5.3472222222222157E-2</c:v>
                </c:pt>
                <c:pt idx="78">
                  <c:v>5.4166666666666599E-2</c:v>
                </c:pt>
                <c:pt idx="79">
                  <c:v>5.4861111111111041E-2</c:v>
                </c:pt>
                <c:pt idx="80">
                  <c:v>5.5555555555555483E-2</c:v>
                </c:pt>
                <c:pt idx="81">
                  <c:v>5.6249999999999925E-2</c:v>
                </c:pt>
                <c:pt idx="82">
                  <c:v>5.6944444444444367E-2</c:v>
                </c:pt>
                <c:pt idx="83">
                  <c:v>5.7638888888888809E-2</c:v>
                </c:pt>
                <c:pt idx="84">
                  <c:v>5.8333333333333251E-2</c:v>
                </c:pt>
                <c:pt idx="85">
                  <c:v>5.9027777777777693E-2</c:v>
                </c:pt>
                <c:pt idx="86">
                  <c:v>5.9722222222222135E-2</c:v>
                </c:pt>
                <c:pt idx="87">
                  <c:v>6.0416666666666577E-2</c:v>
                </c:pt>
                <c:pt idx="88">
                  <c:v>6.1111111111111019E-2</c:v>
                </c:pt>
                <c:pt idx="89">
                  <c:v>6.1805555555555461E-2</c:v>
                </c:pt>
                <c:pt idx="90">
                  <c:v>6.2499999999999903E-2</c:v>
                </c:pt>
                <c:pt idx="91">
                  <c:v>6.3194444444444345E-2</c:v>
                </c:pt>
                <c:pt idx="92">
                  <c:v>6.3888888888888787E-2</c:v>
                </c:pt>
                <c:pt idx="93">
                  <c:v>6.4583333333333229E-2</c:v>
                </c:pt>
                <c:pt idx="94">
                  <c:v>6.5277777777777671E-2</c:v>
                </c:pt>
                <c:pt idx="95">
                  <c:v>6.5972222222222113E-2</c:v>
                </c:pt>
                <c:pt idx="96">
                  <c:v>6.6666666666666555E-2</c:v>
                </c:pt>
                <c:pt idx="97">
                  <c:v>6.7361111111110997E-2</c:v>
                </c:pt>
                <c:pt idx="98">
                  <c:v>6.8055555555555439E-2</c:v>
                </c:pt>
                <c:pt idx="99">
                  <c:v>6.8749999999999881E-2</c:v>
                </c:pt>
                <c:pt idx="100">
                  <c:v>6.9444444444444323E-2</c:v>
                </c:pt>
                <c:pt idx="101">
                  <c:v>7.0138888888888765E-2</c:v>
                </c:pt>
                <c:pt idx="102">
                  <c:v>7.0833333333333207E-2</c:v>
                </c:pt>
                <c:pt idx="103">
                  <c:v>7.1527777777777649E-2</c:v>
                </c:pt>
                <c:pt idx="104">
                  <c:v>7.2222222222222091E-2</c:v>
                </c:pt>
                <c:pt idx="105">
                  <c:v>7.2916666666666533E-2</c:v>
                </c:pt>
                <c:pt idx="106">
                  <c:v>7.3611111111110974E-2</c:v>
                </c:pt>
                <c:pt idx="107">
                  <c:v>7.4305555555555416E-2</c:v>
                </c:pt>
                <c:pt idx="108">
                  <c:v>7.4999999999999858E-2</c:v>
                </c:pt>
                <c:pt idx="109">
                  <c:v>7.56944444444443E-2</c:v>
                </c:pt>
                <c:pt idx="110">
                  <c:v>7.6388888888888742E-2</c:v>
                </c:pt>
                <c:pt idx="111">
                  <c:v>7.7083333333333184E-2</c:v>
                </c:pt>
                <c:pt idx="112">
                  <c:v>7.7777777777777626E-2</c:v>
                </c:pt>
                <c:pt idx="113">
                  <c:v>7.8472222222222068E-2</c:v>
                </c:pt>
                <c:pt idx="114">
                  <c:v>7.916666666666651E-2</c:v>
                </c:pt>
                <c:pt idx="115">
                  <c:v>7.9861111111110952E-2</c:v>
                </c:pt>
                <c:pt idx="116">
                  <c:v>8.0555555555555394E-2</c:v>
                </c:pt>
                <c:pt idx="117">
                  <c:v>8.1249999999999836E-2</c:v>
                </c:pt>
                <c:pt idx="118">
                  <c:v>8.1944444444444278E-2</c:v>
                </c:pt>
                <c:pt idx="119">
                  <c:v>8.263888888888872E-2</c:v>
                </c:pt>
                <c:pt idx="120">
                  <c:v>8.3333333333333162E-2</c:v>
                </c:pt>
              </c:numCache>
            </c:numRef>
          </c:cat>
          <c:val>
            <c:numRef>
              <c:f>Sheet1!$C$2:$C$122</c:f>
              <c:numCache>
                <c:formatCode>General</c:formatCode>
                <c:ptCount val="121"/>
                <c:pt idx="0">
                  <c:v>0</c:v>
                </c:pt>
                <c:pt idx="1">
                  <c:v>15</c:v>
                </c:pt>
                <c:pt idx="2">
                  <c:v>38</c:v>
                </c:pt>
                <c:pt idx="3">
                  <c:v>63</c:v>
                </c:pt>
                <c:pt idx="4">
                  <c:v>93</c:v>
                </c:pt>
                <c:pt idx="5">
                  <c:v>111</c:v>
                </c:pt>
                <c:pt idx="6">
                  <c:v>123</c:v>
                </c:pt>
                <c:pt idx="7">
                  <c:v>153</c:v>
                </c:pt>
                <c:pt idx="8">
                  <c:v>174</c:v>
                </c:pt>
                <c:pt idx="9">
                  <c:v>194</c:v>
                </c:pt>
                <c:pt idx="10">
                  <c:v>208</c:v>
                </c:pt>
                <c:pt idx="11">
                  <c:v>236</c:v>
                </c:pt>
                <c:pt idx="12">
                  <c:v>256</c:v>
                </c:pt>
                <c:pt idx="13">
                  <c:v>272</c:v>
                </c:pt>
                <c:pt idx="14">
                  <c:v>299</c:v>
                </c:pt>
                <c:pt idx="15">
                  <c:v>322</c:v>
                </c:pt>
                <c:pt idx="16">
                  <c:v>339</c:v>
                </c:pt>
                <c:pt idx="17">
                  <c:v>353</c:v>
                </c:pt>
                <c:pt idx="18">
                  <c:v>373</c:v>
                </c:pt>
                <c:pt idx="19">
                  <c:v>390</c:v>
                </c:pt>
                <c:pt idx="20">
                  <c:v>419</c:v>
                </c:pt>
                <c:pt idx="21">
                  <c:v>436</c:v>
                </c:pt>
                <c:pt idx="22">
                  <c:v>453</c:v>
                </c:pt>
                <c:pt idx="23">
                  <c:v>473</c:v>
                </c:pt>
                <c:pt idx="24">
                  <c:v>494</c:v>
                </c:pt>
                <c:pt idx="25">
                  <c:v>522</c:v>
                </c:pt>
                <c:pt idx="26">
                  <c:v>538</c:v>
                </c:pt>
                <c:pt idx="27">
                  <c:v>565</c:v>
                </c:pt>
                <c:pt idx="28">
                  <c:v>580</c:v>
                </c:pt>
                <c:pt idx="29">
                  <c:v>610</c:v>
                </c:pt>
                <c:pt idx="30">
                  <c:v>622</c:v>
                </c:pt>
                <c:pt idx="31">
                  <c:v>647</c:v>
                </c:pt>
                <c:pt idx="32">
                  <c:v>671</c:v>
                </c:pt>
                <c:pt idx="33">
                  <c:v>693</c:v>
                </c:pt>
                <c:pt idx="34">
                  <c:v>720</c:v>
                </c:pt>
                <c:pt idx="35">
                  <c:v>749</c:v>
                </c:pt>
                <c:pt idx="36">
                  <c:v>770</c:v>
                </c:pt>
                <c:pt idx="37">
                  <c:v>705</c:v>
                </c:pt>
                <c:pt idx="38">
                  <c:v>754</c:v>
                </c:pt>
                <c:pt idx="39">
                  <c:v>788</c:v>
                </c:pt>
                <c:pt idx="40">
                  <c:v>782</c:v>
                </c:pt>
                <c:pt idx="41">
                  <c:v>782</c:v>
                </c:pt>
                <c:pt idx="42">
                  <c:v>827</c:v>
                </c:pt>
                <c:pt idx="43">
                  <c:v>782</c:v>
                </c:pt>
                <c:pt idx="44">
                  <c:v>804</c:v>
                </c:pt>
                <c:pt idx="45">
                  <c:v>843</c:v>
                </c:pt>
                <c:pt idx="46">
                  <c:v>779</c:v>
                </c:pt>
                <c:pt idx="47">
                  <c:v>817</c:v>
                </c:pt>
                <c:pt idx="48">
                  <c:v>845</c:v>
                </c:pt>
                <c:pt idx="49">
                  <c:v>788</c:v>
                </c:pt>
                <c:pt idx="50">
                  <c:v>910</c:v>
                </c:pt>
                <c:pt idx="51">
                  <c:v>971</c:v>
                </c:pt>
                <c:pt idx="52">
                  <c:v>892</c:v>
                </c:pt>
                <c:pt idx="53">
                  <c:v>929</c:v>
                </c:pt>
                <c:pt idx="54">
                  <c:v>970</c:v>
                </c:pt>
                <c:pt idx="55">
                  <c:v>942</c:v>
                </c:pt>
                <c:pt idx="56">
                  <c:v>872</c:v>
                </c:pt>
                <c:pt idx="57">
                  <c:v>885</c:v>
                </c:pt>
                <c:pt idx="58">
                  <c:v>867</c:v>
                </c:pt>
                <c:pt idx="59">
                  <c:v>869</c:v>
                </c:pt>
                <c:pt idx="60">
                  <c:v>936</c:v>
                </c:pt>
                <c:pt idx="61">
                  <c:v>851</c:v>
                </c:pt>
                <c:pt idx="62">
                  <c:v>936</c:v>
                </c:pt>
                <c:pt idx="63">
                  <c:v>1039</c:v>
                </c:pt>
                <c:pt idx="64">
                  <c:v>993</c:v>
                </c:pt>
                <c:pt idx="65">
                  <c:v>821</c:v>
                </c:pt>
                <c:pt idx="66">
                  <c:v>865</c:v>
                </c:pt>
                <c:pt idx="67">
                  <c:v>1002</c:v>
                </c:pt>
                <c:pt idx="68">
                  <c:v>817</c:v>
                </c:pt>
                <c:pt idx="69">
                  <c:v>910</c:v>
                </c:pt>
                <c:pt idx="70">
                  <c:v>903</c:v>
                </c:pt>
                <c:pt idx="71">
                  <c:v>946</c:v>
                </c:pt>
                <c:pt idx="72">
                  <c:v>981</c:v>
                </c:pt>
                <c:pt idx="73">
                  <c:v>1124</c:v>
                </c:pt>
                <c:pt idx="74">
                  <c:v>1022</c:v>
                </c:pt>
                <c:pt idx="75">
                  <c:v>935</c:v>
                </c:pt>
                <c:pt idx="76">
                  <c:v>797</c:v>
                </c:pt>
                <c:pt idx="77">
                  <c:v>1465</c:v>
                </c:pt>
                <c:pt idx="78">
                  <c:v>1153</c:v>
                </c:pt>
                <c:pt idx="79">
                  <c:v>1206</c:v>
                </c:pt>
                <c:pt idx="80">
                  <c:v>803</c:v>
                </c:pt>
                <c:pt idx="81">
                  <c:v>1354</c:v>
                </c:pt>
                <c:pt idx="82">
                  <c:v>545</c:v>
                </c:pt>
                <c:pt idx="83">
                  <c:v>1300</c:v>
                </c:pt>
                <c:pt idx="84">
                  <c:v>1115</c:v>
                </c:pt>
                <c:pt idx="85">
                  <c:v>583</c:v>
                </c:pt>
                <c:pt idx="86">
                  <c:v>114</c:v>
                </c:pt>
                <c:pt idx="87">
                  <c:v>240</c:v>
                </c:pt>
                <c:pt idx="88">
                  <c:v>199</c:v>
                </c:pt>
                <c:pt idx="89">
                  <c:v>186</c:v>
                </c:pt>
                <c:pt idx="90">
                  <c:v>239</c:v>
                </c:pt>
                <c:pt idx="91">
                  <c:v>263</c:v>
                </c:pt>
                <c:pt idx="92">
                  <c:v>157</c:v>
                </c:pt>
                <c:pt idx="93">
                  <c:v>267</c:v>
                </c:pt>
                <c:pt idx="94">
                  <c:v>41</c:v>
                </c:pt>
                <c:pt idx="95">
                  <c:v>53</c:v>
                </c:pt>
                <c:pt idx="96">
                  <c:v>25</c:v>
                </c:pt>
                <c:pt idx="97">
                  <c:v>86</c:v>
                </c:pt>
                <c:pt idx="98">
                  <c:v>53</c:v>
                </c:pt>
                <c:pt idx="99">
                  <c:v>66</c:v>
                </c:pt>
                <c:pt idx="100">
                  <c:v>99</c:v>
                </c:pt>
                <c:pt idx="101">
                  <c:v>15</c:v>
                </c:pt>
                <c:pt idx="102">
                  <c:v>31</c:v>
                </c:pt>
                <c:pt idx="103">
                  <c:v>79</c:v>
                </c:pt>
                <c:pt idx="104">
                  <c:v>8</c:v>
                </c:pt>
                <c:pt idx="105">
                  <c:v>1</c:v>
                </c:pt>
                <c:pt idx="106">
                  <c:v>5</c:v>
                </c:pt>
                <c:pt idx="107">
                  <c:v>0</c:v>
                </c:pt>
                <c:pt idx="108">
                  <c:v>10</c:v>
                </c:pt>
                <c:pt idx="109">
                  <c:v>6</c:v>
                </c:pt>
                <c:pt idx="110">
                  <c:v>2</c:v>
                </c:pt>
                <c:pt idx="111">
                  <c:v>10</c:v>
                </c:pt>
                <c:pt idx="112">
                  <c:v>2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75-0B48-8AA3-7136386252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592145424"/>
        <c:axId val="5921458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DB CPU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Sheet1!$A$2:$A$122</c:f>
              <c:numCache>
                <c:formatCode>h:mm</c:formatCode>
                <c:ptCount val="121"/>
                <c:pt idx="0">
                  <c:v>0</c:v>
                </c:pt>
                <c:pt idx="1">
                  <c:v>6.9444444444444447E-4</c:v>
                </c:pt>
                <c:pt idx="2">
                  <c:v>1.3888888888888889E-3</c:v>
                </c:pt>
                <c:pt idx="3">
                  <c:v>2.0833333333333333E-3</c:v>
                </c:pt>
                <c:pt idx="4">
                  <c:v>2.7777777777777779E-3</c:v>
                </c:pt>
                <c:pt idx="5">
                  <c:v>3.4722222222222225E-3</c:v>
                </c:pt>
                <c:pt idx="6">
                  <c:v>4.1666666666666666E-3</c:v>
                </c:pt>
                <c:pt idx="7">
                  <c:v>4.8611111111111112E-3</c:v>
                </c:pt>
                <c:pt idx="8">
                  <c:v>5.5555555555555558E-3</c:v>
                </c:pt>
                <c:pt idx="9">
                  <c:v>6.2500000000000003E-3</c:v>
                </c:pt>
                <c:pt idx="10">
                  <c:v>6.9444444444444449E-3</c:v>
                </c:pt>
                <c:pt idx="11">
                  <c:v>7.6388888888888895E-3</c:v>
                </c:pt>
                <c:pt idx="12">
                  <c:v>8.3333333333333332E-3</c:v>
                </c:pt>
                <c:pt idx="13">
                  <c:v>9.0277777777777769E-3</c:v>
                </c:pt>
                <c:pt idx="14">
                  <c:v>9.7222222222222206E-3</c:v>
                </c:pt>
                <c:pt idx="15">
                  <c:v>1.0416666666666664E-2</c:v>
                </c:pt>
                <c:pt idx="16">
                  <c:v>1.1111111111111108E-2</c:v>
                </c:pt>
                <c:pt idx="17">
                  <c:v>1.1805555555555552E-2</c:v>
                </c:pt>
                <c:pt idx="18">
                  <c:v>1.2499999999999995E-2</c:v>
                </c:pt>
                <c:pt idx="19">
                  <c:v>1.3194444444444439E-2</c:v>
                </c:pt>
                <c:pt idx="20">
                  <c:v>1.3888888888888883E-2</c:v>
                </c:pt>
                <c:pt idx="21">
                  <c:v>1.4583333333333327E-2</c:v>
                </c:pt>
                <c:pt idx="22">
                  <c:v>1.527777777777777E-2</c:v>
                </c:pt>
                <c:pt idx="23">
                  <c:v>1.5972222222222214E-2</c:v>
                </c:pt>
                <c:pt idx="24">
                  <c:v>1.6666666666666659E-2</c:v>
                </c:pt>
                <c:pt idx="25">
                  <c:v>1.7361111111111105E-2</c:v>
                </c:pt>
                <c:pt idx="26">
                  <c:v>1.805555555555555E-2</c:v>
                </c:pt>
                <c:pt idx="27">
                  <c:v>1.8749999999999996E-2</c:v>
                </c:pt>
                <c:pt idx="28">
                  <c:v>1.9444444444444441E-2</c:v>
                </c:pt>
                <c:pt idx="29">
                  <c:v>2.0138888888888887E-2</c:v>
                </c:pt>
                <c:pt idx="30">
                  <c:v>2.0833333333333332E-2</c:v>
                </c:pt>
                <c:pt idx="31">
                  <c:v>2.1527777777777778E-2</c:v>
                </c:pt>
                <c:pt idx="32">
                  <c:v>2.2222222222222223E-2</c:v>
                </c:pt>
                <c:pt idx="33">
                  <c:v>2.2916666666666669E-2</c:v>
                </c:pt>
                <c:pt idx="34">
                  <c:v>2.3611111111111114E-2</c:v>
                </c:pt>
                <c:pt idx="35">
                  <c:v>2.4305555555555559E-2</c:v>
                </c:pt>
                <c:pt idx="36">
                  <c:v>2.5000000000000005E-2</c:v>
                </c:pt>
                <c:pt idx="37">
                  <c:v>2.569444444444445E-2</c:v>
                </c:pt>
                <c:pt idx="38">
                  <c:v>2.6388888888888896E-2</c:v>
                </c:pt>
                <c:pt idx="39">
                  <c:v>2.7083333333333341E-2</c:v>
                </c:pt>
                <c:pt idx="40">
                  <c:v>2.7777777777777787E-2</c:v>
                </c:pt>
                <c:pt idx="41">
                  <c:v>2.8472222222222232E-2</c:v>
                </c:pt>
                <c:pt idx="42">
                  <c:v>2.9166666666666678E-2</c:v>
                </c:pt>
                <c:pt idx="43">
                  <c:v>2.9861111111111123E-2</c:v>
                </c:pt>
                <c:pt idx="44">
                  <c:v>3.0555555555555568E-2</c:v>
                </c:pt>
                <c:pt idx="45">
                  <c:v>3.1250000000000014E-2</c:v>
                </c:pt>
                <c:pt idx="46">
                  <c:v>3.1944444444444456E-2</c:v>
                </c:pt>
                <c:pt idx="47">
                  <c:v>3.2638888888888898E-2</c:v>
                </c:pt>
                <c:pt idx="48">
                  <c:v>3.333333333333334E-2</c:v>
                </c:pt>
                <c:pt idx="49">
                  <c:v>3.4027777777777782E-2</c:v>
                </c:pt>
                <c:pt idx="50">
                  <c:v>3.4722222222222224E-2</c:v>
                </c:pt>
                <c:pt idx="51">
                  <c:v>3.5416666666666666E-2</c:v>
                </c:pt>
                <c:pt idx="52">
                  <c:v>3.6111111111111108E-2</c:v>
                </c:pt>
                <c:pt idx="53">
                  <c:v>3.680555555555555E-2</c:v>
                </c:pt>
                <c:pt idx="54">
                  <c:v>3.7499999999999992E-2</c:v>
                </c:pt>
                <c:pt idx="55">
                  <c:v>3.8194444444444434E-2</c:v>
                </c:pt>
                <c:pt idx="56">
                  <c:v>3.8888888888888876E-2</c:v>
                </c:pt>
                <c:pt idx="57">
                  <c:v>3.9583333333333318E-2</c:v>
                </c:pt>
                <c:pt idx="58">
                  <c:v>4.027777777777776E-2</c:v>
                </c:pt>
                <c:pt idx="59">
                  <c:v>4.0972222222222202E-2</c:v>
                </c:pt>
                <c:pt idx="60">
                  <c:v>4.1666666666666644E-2</c:v>
                </c:pt>
                <c:pt idx="61">
                  <c:v>4.2361111111111086E-2</c:v>
                </c:pt>
                <c:pt idx="62">
                  <c:v>4.3055555555555527E-2</c:v>
                </c:pt>
                <c:pt idx="63">
                  <c:v>4.3749999999999969E-2</c:v>
                </c:pt>
                <c:pt idx="64">
                  <c:v>4.4444444444444411E-2</c:v>
                </c:pt>
                <c:pt idx="65">
                  <c:v>4.5138888888888853E-2</c:v>
                </c:pt>
                <c:pt idx="66">
                  <c:v>4.5833333333333295E-2</c:v>
                </c:pt>
                <c:pt idx="67">
                  <c:v>4.6527777777777737E-2</c:v>
                </c:pt>
                <c:pt idx="68">
                  <c:v>4.7222222222222179E-2</c:v>
                </c:pt>
                <c:pt idx="69">
                  <c:v>4.7916666666666621E-2</c:v>
                </c:pt>
                <c:pt idx="70">
                  <c:v>4.8611111111111063E-2</c:v>
                </c:pt>
                <c:pt idx="71">
                  <c:v>4.9305555555555505E-2</c:v>
                </c:pt>
                <c:pt idx="72">
                  <c:v>4.9999999999999947E-2</c:v>
                </c:pt>
                <c:pt idx="73">
                  <c:v>5.0694444444444389E-2</c:v>
                </c:pt>
                <c:pt idx="74">
                  <c:v>5.1388888888888831E-2</c:v>
                </c:pt>
                <c:pt idx="75">
                  <c:v>5.2083333333333273E-2</c:v>
                </c:pt>
                <c:pt idx="76">
                  <c:v>5.2777777777777715E-2</c:v>
                </c:pt>
                <c:pt idx="77">
                  <c:v>5.3472222222222157E-2</c:v>
                </c:pt>
                <c:pt idx="78">
                  <c:v>5.4166666666666599E-2</c:v>
                </c:pt>
                <c:pt idx="79">
                  <c:v>5.4861111111111041E-2</c:v>
                </c:pt>
                <c:pt idx="80">
                  <c:v>5.5555555555555483E-2</c:v>
                </c:pt>
                <c:pt idx="81">
                  <c:v>5.6249999999999925E-2</c:v>
                </c:pt>
                <c:pt idx="82">
                  <c:v>5.6944444444444367E-2</c:v>
                </c:pt>
                <c:pt idx="83">
                  <c:v>5.7638888888888809E-2</c:v>
                </c:pt>
                <c:pt idx="84">
                  <c:v>5.8333333333333251E-2</c:v>
                </c:pt>
                <c:pt idx="85">
                  <c:v>5.9027777777777693E-2</c:v>
                </c:pt>
                <c:pt idx="86">
                  <c:v>5.9722222222222135E-2</c:v>
                </c:pt>
                <c:pt idx="87">
                  <c:v>6.0416666666666577E-2</c:v>
                </c:pt>
                <c:pt idx="88">
                  <c:v>6.1111111111111019E-2</c:v>
                </c:pt>
                <c:pt idx="89">
                  <c:v>6.1805555555555461E-2</c:v>
                </c:pt>
                <c:pt idx="90">
                  <c:v>6.2499999999999903E-2</c:v>
                </c:pt>
                <c:pt idx="91">
                  <c:v>6.3194444444444345E-2</c:v>
                </c:pt>
                <c:pt idx="92">
                  <c:v>6.3888888888888787E-2</c:v>
                </c:pt>
                <c:pt idx="93">
                  <c:v>6.4583333333333229E-2</c:v>
                </c:pt>
                <c:pt idx="94">
                  <c:v>6.5277777777777671E-2</c:v>
                </c:pt>
                <c:pt idx="95">
                  <c:v>6.5972222222222113E-2</c:v>
                </c:pt>
                <c:pt idx="96">
                  <c:v>6.6666666666666555E-2</c:v>
                </c:pt>
                <c:pt idx="97">
                  <c:v>6.7361111111110997E-2</c:v>
                </c:pt>
                <c:pt idx="98">
                  <c:v>6.8055555555555439E-2</c:v>
                </c:pt>
                <c:pt idx="99">
                  <c:v>6.8749999999999881E-2</c:v>
                </c:pt>
                <c:pt idx="100">
                  <c:v>6.9444444444444323E-2</c:v>
                </c:pt>
                <c:pt idx="101">
                  <c:v>7.0138888888888765E-2</c:v>
                </c:pt>
                <c:pt idx="102">
                  <c:v>7.0833333333333207E-2</c:v>
                </c:pt>
                <c:pt idx="103">
                  <c:v>7.1527777777777649E-2</c:v>
                </c:pt>
                <c:pt idx="104">
                  <c:v>7.2222222222222091E-2</c:v>
                </c:pt>
                <c:pt idx="105">
                  <c:v>7.2916666666666533E-2</c:v>
                </c:pt>
                <c:pt idx="106">
                  <c:v>7.3611111111110974E-2</c:v>
                </c:pt>
                <c:pt idx="107">
                  <c:v>7.4305555555555416E-2</c:v>
                </c:pt>
                <c:pt idx="108">
                  <c:v>7.4999999999999858E-2</c:v>
                </c:pt>
                <c:pt idx="109">
                  <c:v>7.56944444444443E-2</c:v>
                </c:pt>
                <c:pt idx="110">
                  <c:v>7.6388888888888742E-2</c:v>
                </c:pt>
                <c:pt idx="111">
                  <c:v>7.7083333333333184E-2</c:v>
                </c:pt>
                <c:pt idx="112">
                  <c:v>7.7777777777777626E-2</c:v>
                </c:pt>
                <c:pt idx="113">
                  <c:v>7.8472222222222068E-2</c:v>
                </c:pt>
                <c:pt idx="114">
                  <c:v>7.916666666666651E-2</c:v>
                </c:pt>
                <c:pt idx="115">
                  <c:v>7.9861111111110952E-2</c:v>
                </c:pt>
                <c:pt idx="116">
                  <c:v>8.0555555555555394E-2</c:v>
                </c:pt>
                <c:pt idx="117">
                  <c:v>8.1249999999999836E-2</c:v>
                </c:pt>
                <c:pt idx="118">
                  <c:v>8.1944444444444278E-2</c:v>
                </c:pt>
                <c:pt idx="119">
                  <c:v>8.263888888888872E-2</c:v>
                </c:pt>
                <c:pt idx="120">
                  <c:v>8.3333333333333162E-2</c:v>
                </c:pt>
              </c:numCache>
            </c:numRef>
          </c:cat>
          <c:val>
            <c:numRef>
              <c:f>Sheet1!$B$2:$B$122</c:f>
              <c:numCache>
                <c:formatCode>General</c:formatCode>
                <c:ptCount val="121"/>
                <c:pt idx="0">
                  <c:v>18</c:v>
                </c:pt>
                <c:pt idx="1">
                  <c:v>18</c:v>
                </c:pt>
                <c:pt idx="2">
                  <c:v>11</c:v>
                </c:pt>
                <c:pt idx="3">
                  <c:v>20</c:v>
                </c:pt>
                <c:pt idx="4">
                  <c:v>15</c:v>
                </c:pt>
                <c:pt idx="5">
                  <c:v>19</c:v>
                </c:pt>
                <c:pt idx="6">
                  <c:v>21</c:v>
                </c:pt>
                <c:pt idx="7">
                  <c:v>16</c:v>
                </c:pt>
                <c:pt idx="8">
                  <c:v>15</c:v>
                </c:pt>
                <c:pt idx="9">
                  <c:v>16</c:v>
                </c:pt>
                <c:pt idx="10">
                  <c:v>18</c:v>
                </c:pt>
                <c:pt idx="11">
                  <c:v>26</c:v>
                </c:pt>
                <c:pt idx="12">
                  <c:v>23</c:v>
                </c:pt>
                <c:pt idx="13">
                  <c:v>21</c:v>
                </c:pt>
                <c:pt idx="14">
                  <c:v>26</c:v>
                </c:pt>
                <c:pt idx="15">
                  <c:v>30</c:v>
                </c:pt>
                <c:pt idx="16">
                  <c:v>27</c:v>
                </c:pt>
                <c:pt idx="17">
                  <c:v>29</c:v>
                </c:pt>
                <c:pt idx="18">
                  <c:v>29</c:v>
                </c:pt>
                <c:pt idx="19">
                  <c:v>26</c:v>
                </c:pt>
                <c:pt idx="20">
                  <c:v>38</c:v>
                </c:pt>
                <c:pt idx="21">
                  <c:v>37</c:v>
                </c:pt>
                <c:pt idx="22">
                  <c:v>37</c:v>
                </c:pt>
                <c:pt idx="23">
                  <c:v>30</c:v>
                </c:pt>
                <c:pt idx="24">
                  <c:v>32</c:v>
                </c:pt>
                <c:pt idx="25">
                  <c:v>34</c:v>
                </c:pt>
                <c:pt idx="26">
                  <c:v>39</c:v>
                </c:pt>
                <c:pt idx="27">
                  <c:v>31</c:v>
                </c:pt>
                <c:pt idx="28">
                  <c:v>35</c:v>
                </c:pt>
                <c:pt idx="29">
                  <c:v>36</c:v>
                </c:pt>
                <c:pt idx="30">
                  <c:v>36</c:v>
                </c:pt>
                <c:pt idx="31">
                  <c:v>37</c:v>
                </c:pt>
                <c:pt idx="32">
                  <c:v>34</c:v>
                </c:pt>
                <c:pt idx="33">
                  <c:v>33</c:v>
                </c:pt>
                <c:pt idx="34">
                  <c:v>40</c:v>
                </c:pt>
                <c:pt idx="35">
                  <c:v>36</c:v>
                </c:pt>
                <c:pt idx="36">
                  <c:v>45</c:v>
                </c:pt>
                <c:pt idx="37">
                  <c:v>41</c:v>
                </c:pt>
                <c:pt idx="38">
                  <c:v>41</c:v>
                </c:pt>
                <c:pt idx="39">
                  <c:v>44</c:v>
                </c:pt>
                <c:pt idx="40">
                  <c:v>39</c:v>
                </c:pt>
                <c:pt idx="41">
                  <c:v>36</c:v>
                </c:pt>
                <c:pt idx="42">
                  <c:v>43</c:v>
                </c:pt>
                <c:pt idx="43">
                  <c:v>44</c:v>
                </c:pt>
                <c:pt idx="44">
                  <c:v>37</c:v>
                </c:pt>
                <c:pt idx="45">
                  <c:v>36</c:v>
                </c:pt>
                <c:pt idx="46">
                  <c:v>40</c:v>
                </c:pt>
                <c:pt idx="47">
                  <c:v>35</c:v>
                </c:pt>
                <c:pt idx="48">
                  <c:v>37</c:v>
                </c:pt>
                <c:pt idx="49">
                  <c:v>42</c:v>
                </c:pt>
                <c:pt idx="50">
                  <c:v>55</c:v>
                </c:pt>
                <c:pt idx="51">
                  <c:v>54</c:v>
                </c:pt>
                <c:pt idx="52">
                  <c:v>46</c:v>
                </c:pt>
                <c:pt idx="53">
                  <c:v>51</c:v>
                </c:pt>
                <c:pt idx="54">
                  <c:v>54</c:v>
                </c:pt>
                <c:pt idx="55">
                  <c:v>48</c:v>
                </c:pt>
                <c:pt idx="56">
                  <c:v>54</c:v>
                </c:pt>
                <c:pt idx="57">
                  <c:v>48</c:v>
                </c:pt>
                <c:pt idx="58">
                  <c:v>52</c:v>
                </c:pt>
                <c:pt idx="59">
                  <c:v>54</c:v>
                </c:pt>
                <c:pt idx="60">
                  <c:v>49</c:v>
                </c:pt>
                <c:pt idx="61">
                  <c:v>65</c:v>
                </c:pt>
                <c:pt idx="62">
                  <c:v>64</c:v>
                </c:pt>
                <c:pt idx="63">
                  <c:v>71</c:v>
                </c:pt>
                <c:pt idx="64">
                  <c:v>74</c:v>
                </c:pt>
                <c:pt idx="65">
                  <c:v>68</c:v>
                </c:pt>
                <c:pt idx="66">
                  <c:v>74</c:v>
                </c:pt>
                <c:pt idx="67">
                  <c:v>75</c:v>
                </c:pt>
                <c:pt idx="68">
                  <c:v>71</c:v>
                </c:pt>
                <c:pt idx="69">
                  <c:v>52</c:v>
                </c:pt>
                <c:pt idx="70">
                  <c:v>68</c:v>
                </c:pt>
                <c:pt idx="71">
                  <c:v>73</c:v>
                </c:pt>
                <c:pt idx="72">
                  <c:v>79</c:v>
                </c:pt>
                <c:pt idx="73">
                  <c:v>65</c:v>
                </c:pt>
                <c:pt idx="74">
                  <c:v>65</c:v>
                </c:pt>
                <c:pt idx="75">
                  <c:v>68</c:v>
                </c:pt>
                <c:pt idx="76">
                  <c:v>55</c:v>
                </c:pt>
                <c:pt idx="77">
                  <c:v>54</c:v>
                </c:pt>
                <c:pt idx="78">
                  <c:v>65</c:v>
                </c:pt>
                <c:pt idx="79">
                  <c:v>91</c:v>
                </c:pt>
                <c:pt idx="80">
                  <c:v>92</c:v>
                </c:pt>
                <c:pt idx="81">
                  <c:v>62</c:v>
                </c:pt>
                <c:pt idx="82">
                  <c:v>65</c:v>
                </c:pt>
                <c:pt idx="83">
                  <c:v>62</c:v>
                </c:pt>
                <c:pt idx="84">
                  <c:v>61</c:v>
                </c:pt>
                <c:pt idx="85">
                  <c:v>68</c:v>
                </c:pt>
                <c:pt idx="86">
                  <c:v>92</c:v>
                </c:pt>
                <c:pt idx="87">
                  <c:v>99</c:v>
                </c:pt>
                <c:pt idx="88">
                  <c:v>98</c:v>
                </c:pt>
                <c:pt idx="89">
                  <c:v>91</c:v>
                </c:pt>
                <c:pt idx="90">
                  <c:v>97</c:v>
                </c:pt>
                <c:pt idx="91">
                  <c:v>93</c:v>
                </c:pt>
                <c:pt idx="92">
                  <c:v>93</c:v>
                </c:pt>
                <c:pt idx="93">
                  <c:v>96</c:v>
                </c:pt>
                <c:pt idx="94">
                  <c:v>99</c:v>
                </c:pt>
                <c:pt idx="95">
                  <c:v>96</c:v>
                </c:pt>
                <c:pt idx="96">
                  <c:v>97</c:v>
                </c:pt>
                <c:pt idx="97">
                  <c:v>95</c:v>
                </c:pt>
                <c:pt idx="98">
                  <c:v>99</c:v>
                </c:pt>
                <c:pt idx="99">
                  <c:v>95</c:v>
                </c:pt>
                <c:pt idx="100">
                  <c:v>100</c:v>
                </c:pt>
                <c:pt idx="101">
                  <c:v>95</c:v>
                </c:pt>
                <c:pt idx="102">
                  <c:v>100</c:v>
                </c:pt>
                <c:pt idx="103">
                  <c:v>95</c:v>
                </c:pt>
                <c:pt idx="104">
                  <c:v>95</c:v>
                </c:pt>
                <c:pt idx="105">
                  <c:v>99</c:v>
                </c:pt>
                <c:pt idx="106">
                  <c:v>98</c:v>
                </c:pt>
                <c:pt idx="107">
                  <c:v>97</c:v>
                </c:pt>
                <c:pt idx="108">
                  <c:v>98</c:v>
                </c:pt>
                <c:pt idx="109">
                  <c:v>97</c:v>
                </c:pt>
                <c:pt idx="110">
                  <c:v>15</c:v>
                </c:pt>
                <c:pt idx="111">
                  <c:v>52</c:v>
                </c:pt>
                <c:pt idx="112">
                  <c:v>88</c:v>
                </c:pt>
                <c:pt idx="113">
                  <c:v>60</c:v>
                </c:pt>
                <c:pt idx="114">
                  <c:v>48</c:v>
                </c:pt>
                <c:pt idx="115">
                  <c:v>85</c:v>
                </c:pt>
                <c:pt idx="116">
                  <c:v>81</c:v>
                </c:pt>
                <c:pt idx="117">
                  <c:v>57</c:v>
                </c:pt>
                <c:pt idx="118">
                  <c:v>80</c:v>
                </c:pt>
                <c:pt idx="119">
                  <c:v>71</c:v>
                </c:pt>
                <c:pt idx="12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75-0B48-8AA3-7136386252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2942192"/>
        <c:axId val="1457324272"/>
      </c:lineChart>
      <c:catAx>
        <c:axId val="592145424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145824"/>
        <c:crosses val="autoZero"/>
        <c:auto val="1"/>
        <c:lblAlgn val="ctr"/>
        <c:lblOffset val="100"/>
        <c:noMultiLvlLbl val="0"/>
      </c:catAx>
      <c:valAx>
        <c:axId val="592145824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145424"/>
        <c:crosses val="autoZero"/>
        <c:crossBetween val="between"/>
      </c:valAx>
      <c:valAx>
        <c:axId val="1457324272"/>
        <c:scaling>
          <c:orientation val="minMax"/>
          <c:max val="1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2942192"/>
        <c:crosses val="max"/>
        <c:crossBetween val="between"/>
      </c:valAx>
      <c:catAx>
        <c:axId val="1452942192"/>
        <c:scaling>
          <c:orientation val="minMax"/>
        </c:scaling>
        <c:delete val="1"/>
        <c:axPos val="b"/>
        <c:numFmt formatCode="h:mm" sourceLinked="1"/>
        <c:majorTickMark val="out"/>
        <c:minorTickMark val="none"/>
        <c:tickLblPos val="nextTo"/>
        <c:crossAx val="14573242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ORDERS PER MINUTE vs. DB CPU</a:t>
            </a:r>
          </a:p>
        </c:rich>
      </c:tx>
      <c:layout>
        <c:manualLayout>
          <c:xMode val="edge"/>
          <c:yMode val="edge"/>
          <c:x val="0.28638455045418387"/>
          <c:y val="2.38245671273100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802089943703633E-2"/>
          <c:y val="5.5837381937474083E-2"/>
          <c:w val="0.88125951977980821"/>
          <c:h val="0.872270712765161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OPM</c:v>
                </c:pt>
              </c:strCache>
            </c:strRef>
          </c:tx>
          <c:spPr>
            <a:solidFill>
              <a:schemeClr val="accent1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Sheet1!$B$2:$B$122</c:f>
              <c:numCache>
                <c:formatCode>h:mm</c:formatCode>
                <c:ptCount val="121"/>
                <c:pt idx="0">
                  <c:v>0</c:v>
                </c:pt>
                <c:pt idx="1">
                  <c:v>6.9444444444444447E-4</c:v>
                </c:pt>
                <c:pt idx="2">
                  <c:v>1.3888888888888889E-3</c:v>
                </c:pt>
                <c:pt idx="3">
                  <c:v>2.0833333333333333E-3</c:v>
                </c:pt>
                <c:pt idx="4">
                  <c:v>2.7777777777777779E-3</c:v>
                </c:pt>
                <c:pt idx="5">
                  <c:v>3.4722222222222225E-3</c:v>
                </c:pt>
                <c:pt idx="6">
                  <c:v>4.1666666666666666E-3</c:v>
                </c:pt>
                <c:pt idx="7">
                  <c:v>4.8611111111111112E-3</c:v>
                </c:pt>
                <c:pt idx="8">
                  <c:v>5.5555555555555558E-3</c:v>
                </c:pt>
                <c:pt idx="9">
                  <c:v>6.2500000000000003E-3</c:v>
                </c:pt>
                <c:pt idx="10">
                  <c:v>6.9444444444444449E-3</c:v>
                </c:pt>
                <c:pt idx="11">
                  <c:v>7.6388888888888895E-3</c:v>
                </c:pt>
                <c:pt idx="12">
                  <c:v>8.3333333333333332E-3</c:v>
                </c:pt>
                <c:pt idx="13">
                  <c:v>9.0277777777777769E-3</c:v>
                </c:pt>
                <c:pt idx="14">
                  <c:v>9.7222222222222206E-3</c:v>
                </c:pt>
                <c:pt idx="15">
                  <c:v>1.0416666666666664E-2</c:v>
                </c:pt>
                <c:pt idx="16">
                  <c:v>1.1111111111111108E-2</c:v>
                </c:pt>
                <c:pt idx="17">
                  <c:v>1.1805555555555552E-2</c:v>
                </c:pt>
                <c:pt idx="18">
                  <c:v>1.2499999999999995E-2</c:v>
                </c:pt>
                <c:pt idx="19">
                  <c:v>1.3194444444444439E-2</c:v>
                </c:pt>
                <c:pt idx="20">
                  <c:v>1.3888888888888883E-2</c:v>
                </c:pt>
                <c:pt idx="21">
                  <c:v>1.4583333333333327E-2</c:v>
                </c:pt>
                <c:pt idx="22">
                  <c:v>1.527777777777777E-2</c:v>
                </c:pt>
                <c:pt idx="23">
                  <c:v>1.5972222222222214E-2</c:v>
                </c:pt>
                <c:pt idx="24">
                  <c:v>1.6666666666666659E-2</c:v>
                </c:pt>
                <c:pt idx="25">
                  <c:v>1.7361111111111105E-2</c:v>
                </c:pt>
                <c:pt idx="26">
                  <c:v>1.805555555555555E-2</c:v>
                </c:pt>
                <c:pt idx="27">
                  <c:v>1.8749999999999996E-2</c:v>
                </c:pt>
                <c:pt idx="28">
                  <c:v>1.9444444444444441E-2</c:v>
                </c:pt>
                <c:pt idx="29">
                  <c:v>2.0138888888888887E-2</c:v>
                </c:pt>
                <c:pt idx="30">
                  <c:v>2.0833333333333332E-2</c:v>
                </c:pt>
                <c:pt idx="31">
                  <c:v>2.1527777777777778E-2</c:v>
                </c:pt>
                <c:pt idx="32">
                  <c:v>2.2222222222222223E-2</c:v>
                </c:pt>
                <c:pt idx="33">
                  <c:v>2.2916666666666669E-2</c:v>
                </c:pt>
                <c:pt idx="34">
                  <c:v>2.3611111111111114E-2</c:v>
                </c:pt>
                <c:pt idx="35">
                  <c:v>2.4305555555555559E-2</c:v>
                </c:pt>
                <c:pt idx="36">
                  <c:v>2.5000000000000005E-2</c:v>
                </c:pt>
                <c:pt idx="37">
                  <c:v>2.569444444444445E-2</c:v>
                </c:pt>
                <c:pt idx="38">
                  <c:v>2.6388888888888896E-2</c:v>
                </c:pt>
                <c:pt idx="39">
                  <c:v>2.7083333333333341E-2</c:v>
                </c:pt>
                <c:pt idx="40">
                  <c:v>2.7777777777777787E-2</c:v>
                </c:pt>
                <c:pt idx="41">
                  <c:v>2.8472222222222232E-2</c:v>
                </c:pt>
                <c:pt idx="42">
                  <c:v>2.9166666666666678E-2</c:v>
                </c:pt>
                <c:pt idx="43">
                  <c:v>2.9861111111111123E-2</c:v>
                </c:pt>
                <c:pt idx="44">
                  <c:v>3.0555555555555568E-2</c:v>
                </c:pt>
                <c:pt idx="45">
                  <c:v>3.1250000000000014E-2</c:v>
                </c:pt>
                <c:pt idx="46">
                  <c:v>3.1944444444444456E-2</c:v>
                </c:pt>
                <c:pt idx="47">
                  <c:v>3.2638888888888898E-2</c:v>
                </c:pt>
                <c:pt idx="48">
                  <c:v>3.333333333333334E-2</c:v>
                </c:pt>
                <c:pt idx="49">
                  <c:v>3.4027777777777782E-2</c:v>
                </c:pt>
                <c:pt idx="50">
                  <c:v>3.4722222222222224E-2</c:v>
                </c:pt>
                <c:pt idx="51">
                  <c:v>3.5416666666666666E-2</c:v>
                </c:pt>
                <c:pt idx="52">
                  <c:v>3.6111111111111108E-2</c:v>
                </c:pt>
                <c:pt idx="53">
                  <c:v>3.680555555555555E-2</c:v>
                </c:pt>
                <c:pt idx="54">
                  <c:v>3.7499999999999992E-2</c:v>
                </c:pt>
                <c:pt idx="55">
                  <c:v>3.8194444444444434E-2</c:v>
                </c:pt>
                <c:pt idx="56">
                  <c:v>3.8888888888888876E-2</c:v>
                </c:pt>
                <c:pt idx="57">
                  <c:v>3.9583333333333318E-2</c:v>
                </c:pt>
                <c:pt idx="58">
                  <c:v>4.027777777777776E-2</c:v>
                </c:pt>
                <c:pt idx="59">
                  <c:v>4.0972222222222202E-2</c:v>
                </c:pt>
                <c:pt idx="60">
                  <c:v>4.1666666666666644E-2</c:v>
                </c:pt>
                <c:pt idx="61">
                  <c:v>4.2361111111111086E-2</c:v>
                </c:pt>
                <c:pt idx="62">
                  <c:v>4.3055555555555527E-2</c:v>
                </c:pt>
                <c:pt idx="63">
                  <c:v>4.3749999999999969E-2</c:v>
                </c:pt>
                <c:pt idx="64">
                  <c:v>4.4444444444444411E-2</c:v>
                </c:pt>
                <c:pt idx="65">
                  <c:v>4.5138888888888853E-2</c:v>
                </c:pt>
                <c:pt idx="66">
                  <c:v>4.5833333333333295E-2</c:v>
                </c:pt>
                <c:pt idx="67">
                  <c:v>4.6527777777777737E-2</c:v>
                </c:pt>
                <c:pt idx="68">
                  <c:v>4.7222222222222179E-2</c:v>
                </c:pt>
                <c:pt idx="69">
                  <c:v>4.7916666666666621E-2</c:v>
                </c:pt>
                <c:pt idx="70">
                  <c:v>4.8611111111111063E-2</c:v>
                </c:pt>
                <c:pt idx="71">
                  <c:v>4.9305555555555505E-2</c:v>
                </c:pt>
                <c:pt idx="72">
                  <c:v>4.9999999999999947E-2</c:v>
                </c:pt>
                <c:pt idx="73">
                  <c:v>5.0694444444444389E-2</c:v>
                </c:pt>
                <c:pt idx="74">
                  <c:v>5.1388888888888831E-2</c:v>
                </c:pt>
                <c:pt idx="75">
                  <c:v>5.2083333333333273E-2</c:v>
                </c:pt>
                <c:pt idx="76">
                  <c:v>5.2777777777777715E-2</c:v>
                </c:pt>
                <c:pt idx="77">
                  <c:v>5.3472222222222157E-2</c:v>
                </c:pt>
                <c:pt idx="78">
                  <c:v>5.4166666666666599E-2</c:v>
                </c:pt>
                <c:pt idx="79">
                  <c:v>5.4861111111111041E-2</c:v>
                </c:pt>
                <c:pt idx="80">
                  <c:v>5.5555555555555483E-2</c:v>
                </c:pt>
                <c:pt idx="81">
                  <c:v>5.6249999999999925E-2</c:v>
                </c:pt>
                <c:pt idx="82">
                  <c:v>5.6944444444444367E-2</c:v>
                </c:pt>
                <c:pt idx="83">
                  <c:v>5.7638888888888809E-2</c:v>
                </c:pt>
                <c:pt idx="84">
                  <c:v>5.8333333333333251E-2</c:v>
                </c:pt>
                <c:pt idx="85">
                  <c:v>5.9027777777777693E-2</c:v>
                </c:pt>
                <c:pt idx="86">
                  <c:v>5.9722222222222135E-2</c:v>
                </c:pt>
                <c:pt idx="87">
                  <c:v>6.0416666666666577E-2</c:v>
                </c:pt>
                <c:pt idx="88">
                  <c:v>6.1111111111111019E-2</c:v>
                </c:pt>
                <c:pt idx="89">
                  <c:v>6.1805555555555461E-2</c:v>
                </c:pt>
                <c:pt idx="90">
                  <c:v>6.2499999999999903E-2</c:v>
                </c:pt>
                <c:pt idx="91">
                  <c:v>6.3194444444444345E-2</c:v>
                </c:pt>
                <c:pt idx="92">
                  <c:v>6.3888888888888787E-2</c:v>
                </c:pt>
                <c:pt idx="93">
                  <c:v>6.4583333333333229E-2</c:v>
                </c:pt>
                <c:pt idx="94">
                  <c:v>6.5277777777777671E-2</c:v>
                </c:pt>
                <c:pt idx="95">
                  <c:v>6.5972222222222113E-2</c:v>
                </c:pt>
                <c:pt idx="96">
                  <c:v>6.6666666666666555E-2</c:v>
                </c:pt>
                <c:pt idx="97">
                  <c:v>6.7361111111110997E-2</c:v>
                </c:pt>
                <c:pt idx="98">
                  <c:v>6.8055555555555439E-2</c:v>
                </c:pt>
                <c:pt idx="99">
                  <c:v>6.8749999999999881E-2</c:v>
                </c:pt>
                <c:pt idx="100">
                  <c:v>6.9444444444444323E-2</c:v>
                </c:pt>
                <c:pt idx="101">
                  <c:v>7.0138888888888765E-2</c:v>
                </c:pt>
                <c:pt idx="102">
                  <c:v>7.0833333333333207E-2</c:v>
                </c:pt>
                <c:pt idx="103">
                  <c:v>7.1527777777777649E-2</c:v>
                </c:pt>
                <c:pt idx="104">
                  <c:v>7.2222222222222091E-2</c:v>
                </c:pt>
                <c:pt idx="105">
                  <c:v>7.2916666666666533E-2</c:v>
                </c:pt>
                <c:pt idx="106">
                  <c:v>7.3611111111110974E-2</c:v>
                </c:pt>
                <c:pt idx="107">
                  <c:v>7.4305555555555416E-2</c:v>
                </c:pt>
                <c:pt idx="108">
                  <c:v>7.4999999999999858E-2</c:v>
                </c:pt>
                <c:pt idx="109">
                  <c:v>7.56944444444443E-2</c:v>
                </c:pt>
                <c:pt idx="110">
                  <c:v>7.6388888888888742E-2</c:v>
                </c:pt>
                <c:pt idx="111">
                  <c:v>7.7083333333333184E-2</c:v>
                </c:pt>
                <c:pt idx="112">
                  <c:v>7.7777777777777626E-2</c:v>
                </c:pt>
                <c:pt idx="113">
                  <c:v>7.8472222222222068E-2</c:v>
                </c:pt>
                <c:pt idx="114">
                  <c:v>7.916666666666651E-2</c:v>
                </c:pt>
                <c:pt idx="115">
                  <c:v>7.9861111111110952E-2</c:v>
                </c:pt>
                <c:pt idx="116">
                  <c:v>8.0555555555555394E-2</c:v>
                </c:pt>
                <c:pt idx="117">
                  <c:v>8.1249999999999836E-2</c:v>
                </c:pt>
                <c:pt idx="118">
                  <c:v>8.1944444444444278E-2</c:v>
                </c:pt>
                <c:pt idx="119">
                  <c:v>8.263888888888872E-2</c:v>
                </c:pt>
                <c:pt idx="120">
                  <c:v>8.3333333333333162E-2</c:v>
                </c:pt>
              </c:numCache>
            </c:numRef>
          </c:cat>
          <c:val>
            <c:numRef>
              <c:f>Sheet1!$C$2:$C$122</c:f>
              <c:numCache>
                <c:formatCode>General</c:formatCode>
                <c:ptCount val="121"/>
                <c:pt idx="0">
                  <c:v>10</c:v>
                </c:pt>
                <c:pt idx="1">
                  <c:v>27</c:v>
                </c:pt>
                <c:pt idx="2">
                  <c:v>36</c:v>
                </c:pt>
                <c:pt idx="3">
                  <c:v>41</c:v>
                </c:pt>
                <c:pt idx="4">
                  <c:v>50</c:v>
                </c:pt>
                <c:pt idx="5">
                  <c:v>68</c:v>
                </c:pt>
                <c:pt idx="6">
                  <c:v>83</c:v>
                </c:pt>
                <c:pt idx="7">
                  <c:v>103</c:v>
                </c:pt>
                <c:pt idx="8">
                  <c:v>115</c:v>
                </c:pt>
                <c:pt idx="9">
                  <c:v>130</c:v>
                </c:pt>
                <c:pt idx="10">
                  <c:v>133</c:v>
                </c:pt>
                <c:pt idx="11">
                  <c:v>150</c:v>
                </c:pt>
                <c:pt idx="12">
                  <c:v>155</c:v>
                </c:pt>
                <c:pt idx="13">
                  <c:v>161</c:v>
                </c:pt>
                <c:pt idx="14">
                  <c:v>165</c:v>
                </c:pt>
                <c:pt idx="15">
                  <c:v>173</c:v>
                </c:pt>
                <c:pt idx="16">
                  <c:v>234</c:v>
                </c:pt>
                <c:pt idx="17">
                  <c:v>262</c:v>
                </c:pt>
                <c:pt idx="18">
                  <c:v>331</c:v>
                </c:pt>
                <c:pt idx="19">
                  <c:v>358</c:v>
                </c:pt>
                <c:pt idx="20">
                  <c:v>422</c:v>
                </c:pt>
                <c:pt idx="21">
                  <c:v>439</c:v>
                </c:pt>
                <c:pt idx="22">
                  <c:v>509</c:v>
                </c:pt>
                <c:pt idx="23">
                  <c:v>568</c:v>
                </c:pt>
                <c:pt idx="24">
                  <c:v>589</c:v>
                </c:pt>
                <c:pt idx="25">
                  <c:v>655</c:v>
                </c:pt>
                <c:pt idx="26">
                  <c:v>679</c:v>
                </c:pt>
                <c:pt idx="27">
                  <c:v>727</c:v>
                </c:pt>
                <c:pt idx="28">
                  <c:v>762</c:v>
                </c:pt>
                <c:pt idx="29">
                  <c:v>783</c:v>
                </c:pt>
                <c:pt idx="30">
                  <c:v>842</c:v>
                </c:pt>
                <c:pt idx="31">
                  <c:v>898</c:v>
                </c:pt>
                <c:pt idx="32">
                  <c:v>936</c:v>
                </c:pt>
                <c:pt idx="33">
                  <c:v>949</c:v>
                </c:pt>
                <c:pt idx="34">
                  <c:v>981</c:v>
                </c:pt>
                <c:pt idx="35">
                  <c:v>1015</c:v>
                </c:pt>
                <c:pt idx="36">
                  <c:v>1057</c:v>
                </c:pt>
                <c:pt idx="37">
                  <c:v>1071</c:v>
                </c:pt>
                <c:pt idx="38">
                  <c:v>1094</c:v>
                </c:pt>
                <c:pt idx="39">
                  <c:v>1185</c:v>
                </c:pt>
                <c:pt idx="40">
                  <c:v>1227</c:v>
                </c:pt>
                <c:pt idx="41">
                  <c:v>1277</c:v>
                </c:pt>
                <c:pt idx="42">
                  <c:v>1346</c:v>
                </c:pt>
                <c:pt idx="43">
                  <c:v>1433</c:v>
                </c:pt>
                <c:pt idx="44">
                  <c:v>1472</c:v>
                </c:pt>
                <c:pt idx="45">
                  <c:v>1487</c:v>
                </c:pt>
                <c:pt idx="46">
                  <c:v>1488</c:v>
                </c:pt>
                <c:pt idx="47">
                  <c:v>1490</c:v>
                </c:pt>
                <c:pt idx="48">
                  <c:v>1495</c:v>
                </c:pt>
                <c:pt idx="49">
                  <c:v>1503</c:v>
                </c:pt>
                <c:pt idx="50">
                  <c:v>1512</c:v>
                </c:pt>
                <c:pt idx="51">
                  <c:v>1518</c:v>
                </c:pt>
                <c:pt idx="52">
                  <c:v>1532</c:v>
                </c:pt>
                <c:pt idx="53">
                  <c:v>1546</c:v>
                </c:pt>
                <c:pt idx="54">
                  <c:v>1562</c:v>
                </c:pt>
                <c:pt idx="55">
                  <c:v>1574</c:v>
                </c:pt>
                <c:pt idx="56">
                  <c:v>1592</c:v>
                </c:pt>
                <c:pt idx="57">
                  <c:v>1598</c:v>
                </c:pt>
                <c:pt idx="58">
                  <c:v>1616</c:v>
                </c:pt>
                <c:pt idx="59">
                  <c:v>1618</c:v>
                </c:pt>
                <c:pt idx="60">
                  <c:v>1626</c:v>
                </c:pt>
                <c:pt idx="61">
                  <c:v>1669</c:v>
                </c:pt>
                <c:pt idx="62">
                  <c:v>1737</c:v>
                </c:pt>
                <c:pt idx="63">
                  <c:v>1902</c:v>
                </c:pt>
                <c:pt idx="64">
                  <c:v>1960</c:v>
                </c:pt>
                <c:pt idx="65">
                  <c:v>2045</c:v>
                </c:pt>
                <c:pt idx="66">
                  <c:v>2189</c:v>
                </c:pt>
                <c:pt idx="67">
                  <c:v>2349</c:v>
                </c:pt>
                <c:pt idx="68">
                  <c:v>2444</c:v>
                </c:pt>
                <c:pt idx="69">
                  <c:v>2538</c:v>
                </c:pt>
                <c:pt idx="70">
                  <c:v>2573</c:v>
                </c:pt>
                <c:pt idx="71">
                  <c:v>2606</c:v>
                </c:pt>
                <c:pt idx="72">
                  <c:v>2628</c:v>
                </c:pt>
                <c:pt idx="73">
                  <c:v>2765</c:v>
                </c:pt>
                <c:pt idx="74">
                  <c:v>2910</c:v>
                </c:pt>
                <c:pt idx="75">
                  <c:v>2995</c:v>
                </c:pt>
                <c:pt idx="76">
                  <c:v>3009</c:v>
                </c:pt>
                <c:pt idx="77">
                  <c:v>3012</c:v>
                </c:pt>
                <c:pt idx="78">
                  <c:v>3024</c:v>
                </c:pt>
                <c:pt idx="79">
                  <c:v>3029</c:v>
                </c:pt>
                <c:pt idx="80">
                  <c:v>3038</c:v>
                </c:pt>
                <c:pt idx="81">
                  <c:v>3052</c:v>
                </c:pt>
                <c:pt idx="82">
                  <c:v>3056</c:v>
                </c:pt>
                <c:pt idx="83">
                  <c:v>3072</c:v>
                </c:pt>
                <c:pt idx="84">
                  <c:v>3079</c:v>
                </c:pt>
                <c:pt idx="85">
                  <c:v>3099</c:v>
                </c:pt>
                <c:pt idx="86">
                  <c:v>3112</c:v>
                </c:pt>
                <c:pt idx="87">
                  <c:v>3113</c:v>
                </c:pt>
                <c:pt idx="88">
                  <c:v>3133</c:v>
                </c:pt>
                <c:pt idx="89">
                  <c:v>3147</c:v>
                </c:pt>
                <c:pt idx="90">
                  <c:v>3150</c:v>
                </c:pt>
                <c:pt idx="91">
                  <c:v>3355</c:v>
                </c:pt>
                <c:pt idx="92">
                  <c:v>3592</c:v>
                </c:pt>
                <c:pt idx="93">
                  <c:v>3841</c:v>
                </c:pt>
                <c:pt idx="94">
                  <c:v>3873</c:v>
                </c:pt>
                <c:pt idx="95">
                  <c:v>4017</c:v>
                </c:pt>
                <c:pt idx="96">
                  <c:v>4223</c:v>
                </c:pt>
                <c:pt idx="97">
                  <c:v>4379</c:v>
                </c:pt>
                <c:pt idx="98">
                  <c:v>4417</c:v>
                </c:pt>
                <c:pt idx="99">
                  <c:v>4495</c:v>
                </c:pt>
                <c:pt idx="100">
                  <c:v>4704</c:v>
                </c:pt>
                <c:pt idx="101">
                  <c:v>4876</c:v>
                </c:pt>
                <c:pt idx="102">
                  <c:v>4962</c:v>
                </c:pt>
                <c:pt idx="103">
                  <c:v>5177</c:v>
                </c:pt>
                <c:pt idx="104">
                  <c:v>5288</c:v>
                </c:pt>
                <c:pt idx="105">
                  <c:v>5448</c:v>
                </c:pt>
                <c:pt idx="106">
                  <c:v>5459</c:v>
                </c:pt>
                <c:pt idx="107">
                  <c:v>5462</c:v>
                </c:pt>
                <c:pt idx="108">
                  <c:v>5472</c:v>
                </c:pt>
                <c:pt idx="109">
                  <c:v>5474</c:v>
                </c:pt>
                <c:pt idx="110">
                  <c:v>5477</c:v>
                </c:pt>
                <c:pt idx="111">
                  <c:v>5492</c:v>
                </c:pt>
                <c:pt idx="112">
                  <c:v>5493</c:v>
                </c:pt>
                <c:pt idx="113">
                  <c:v>5513</c:v>
                </c:pt>
                <c:pt idx="114">
                  <c:v>5533</c:v>
                </c:pt>
                <c:pt idx="115">
                  <c:v>5544</c:v>
                </c:pt>
                <c:pt idx="116">
                  <c:v>5546</c:v>
                </c:pt>
                <c:pt idx="117">
                  <c:v>5564</c:v>
                </c:pt>
                <c:pt idx="118">
                  <c:v>5582</c:v>
                </c:pt>
                <c:pt idx="119">
                  <c:v>5598</c:v>
                </c:pt>
                <c:pt idx="120">
                  <c:v>5599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9-FB4B-B429-7BD32F773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3823728"/>
        <c:axId val="542533344"/>
      </c:barChart>
      <c:lineChart>
        <c:grouping val="standard"/>
        <c:varyColors val="0"/>
        <c:ser>
          <c:idx val="1"/>
          <c:order val="1"/>
          <c:tx>
            <c:strRef>
              <c:f>Sheet1!$D$1</c:f>
              <c:strCache>
                <c:ptCount val="1"/>
                <c:pt idx="0">
                  <c:v>DB CPU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Sheet1!$B$2:$B$122</c:f>
              <c:numCache>
                <c:formatCode>h:mm</c:formatCode>
                <c:ptCount val="121"/>
                <c:pt idx="0">
                  <c:v>0</c:v>
                </c:pt>
                <c:pt idx="1">
                  <c:v>6.9444444444444447E-4</c:v>
                </c:pt>
                <c:pt idx="2">
                  <c:v>1.3888888888888889E-3</c:v>
                </c:pt>
                <c:pt idx="3">
                  <c:v>2.0833333333333333E-3</c:v>
                </c:pt>
                <c:pt idx="4">
                  <c:v>2.7777777777777779E-3</c:v>
                </c:pt>
                <c:pt idx="5">
                  <c:v>3.4722222222222225E-3</c:v>
                </c:pt>
                <c:pt idx="6">
                  <c:v>4.1666666666666666E-3</c:v>
                </c:pt>
                <c:pt idx="7">
                  <c:v>4.8611111111111112E-3</c:v>
                </c:pt>
                <c:pt idx="8">
                  <c:v>5.5555555555555558E-3</c:v>
                </c:pt>
                <c:pt idx="9">
                  <c:v>6.2500000000000003E-3</c:v>
                </c:pt>
                <c:pt idx="10">
                  <c:v>6.9444444444444449E-3</c:v>
                </c:pt>
                <c:pt idx="11">
                  <c:v>7.6388888888888895E-3</c:v>
                </c:pt>
                <c:pt idx="12">
                  <c:v>8.3333333333333332E-3</c:v>
                </c:pt>
                <c:pt idx="13">
                  <c:v>9.0277777777777769E-3</c:v>
                </c:pt>
                <c:pt idx="14">
                  <c:v>9.7222222222222206E-3</c:v>
                </c:pt>
                <c:pt idx="15">
                  <c:v>1.0416666666666664E-2</c:v>
                </c:pt>
                <c:pt idx="16">
                  <c:v>1.1111111111111108E-2</c:v>
                </c:pt>
                <c:pt idx="17">
                  <c:v>1.1805555555555552E-2</c:v>
                </c:pt>
                <c:pt idx="18">
                  <c:v>1.2499999999999995E-2</c:v>
                </c:pt>
                <c:pt idx="19">
                  <c:v>1.3194444444444439E-2</c:v>
                </c:pt>
                <c:pt idx="20">
                  <c:v>1.3888888888888883E-2</c:v>
                </c:pt>
                <c:pt idx="21">
                  <c:v>1.4583333333333327E-2</c:v>
                </c:pt>
                <c:pt idx="22">
                  <c:v>1.527777777777777E-2</c:v>
                </c:pt>
                <c:pt idx="23">
                  <c:v>1.5972222222222214E-2</c:v>
                </c:pt>
                <c:pt idx="24">
                  <c:v>1.6666666666666659E-2</c:v>
                </c:pt>
                <c:pt idx="25">
                  <c:v>1.7361111111111105E-2</c:v>
                </c:pt>
                <c:pt idx="26">
                  <c:v>1.805555555555555E-2</c:v>
                </c:pt>
                <c:pt idx="27">
                  <c:v>1.8749999999999996E-2</c:v>
                </c:pt>
                <c:pt idx="28">
                  <c:v>1.9444444444444441E-2</c:v>
                </c:pt>
                <c:pt idx="29">
                  <c:v>2.0138888888888887E-2</c:v>
                </c:pt>
                <c:pt idx="30">
                  <c:v>2.0833333333333332E-2</c:v>
                </c:pt>
                <c:pt idx="31">
                  <c:v>2.1527777777777778E-2</c:v>
                </c:pt>
                <c:pt idx="32">
                  <c:v>2.2222222222222223E-2</c:v>
                </c:pt>
                <c:pt idx="33">
                  <c:v>2.2916666666666669E-2</c:v>
                </c:pt>
                <c:pt idx="34">
                  <c:v>2.3611111111111114E-2</c:v>
                </c:pt>
                <c:pt idx="35">
                  <c:v>2.4305555555555559E-2</c:v>
                </c:pt>
                <c:pt idx="36">
                  <c:v>2.5000000000000005E-2</c:v>
                </c:pt>
                <c:pt idx="37">
                  <c:v>2.569444444444445E-2</c:v>
                </c:pt>
                <c:pt idx="38">
                  <c:v>2.6388888888888896E-2</c:v>
                </c:pt>
                <c:pt idx="39">
                  <c:v>2.7083333333333341E-2</c:v>
                </c:pt>
                <c:pt idx="40">
                  <c:v>2.7777777777777787E-2</c:v>
                </c:pt>
                <c:pt idx="41">
                  <c:v>2.8472222222222232E-2</c:v>
                </c:pt>
                <c:pt idx="42">
                  <c:v>2.9166666666666678E-2</c:v>
                </c:pt>
                <c:pt idx="43">
                  <c:v>2.9861111111111123E-2</c:v>
                </c:pt>
                <c:pt idx="44">
                  <c:v>3.0555555555555568E-2</c:v>
                </c:pt>
                <c:pt idx="45">
                  <c:v>3.1250000000000014E-2</c:v>
                </c:pt>
                <c:pt idx="46">
                  <c:v>3.1944444444444456E-2</c:v>
                </c:pt>
                <c:pt idx="47">
                  <c:v>3.2638888888888898E-2</c:v>
                </c:pt>
                <c:pt idx="48">
                  <c:v>3.333333333333334E-2</c:v>
                </c:pt>
                <c:pt idx="49">
                  <c:v>3.4027777777777782E-2</c:v>
                </c:pt>
                <c:pt idx="50">
                  <c:v>3.4722222222222224E-2</c:v>
                </c:pt>
                <c:pt idx="51">
                  <c:v>3.5416666666666666E-2</c:v>
                </c:pt>
                <c:pt idx="52">
                  <c:v>3.6111111111111108E-2</c:v>
                </c:pt>
                <c:pt idx="53">
                  <c:v>3.680555555555555E-2</c:v>
                </c:pt>
                <c:pt idx="54">
                  <c:v>3.7499999999999992E-2</c:v>
                </c:pt>
                <c:pt idx="55">
                  <c:v>3.8194444444444434E-2</c:v>
                </c:pt>
                <c:pt idx="56">
                  <c:v>3.8888888888888876E-2</c:v>
                </c:pt>
                <c:pt idx="57">
                  <c:v>3.9583333333333318E-2</c:v>
                </c:pt>
                <c:pt idx="58">
                  <c:v>4.027777777777776E-2</c:v>
                </c:pt>
                <c:pt idx="59">
                  <c:v>4.0972222222222202E-2</c:v>
                </c:pt>
                <c:pt idx="60">
                  <c:v>4.1666666666666644E-2</c:v>
                </c:pt>
                <c:pt idx="61">
                  <c:v>4.2361111111111086E-2</c:v>
                </c:pt>
                <c:pt idx="62">
                  <c:v>4.3055555555555527E-2</c:v>
                </c:pt>
                <c:pt idx="63">
                  <c:v>4.3749999999999969E-2</c:v>
                </c:pt>
                <c:pt idx="64">
                  <c:v>4.4444444444444411E-2</c:v>
                </c:pt>
                <c:pt idx="65">
                  <c:v>4.5138888888888853E-2</c:v>
                </c:pt>
                <c:pt idx="66">
                  <c:v>4.5833333333333295E-2</c:v>
                </c:pt>
                <c:pt idx="67">
                  <c:v>4.6527777777777737E-2</c:v>
                </c:pt>
                <c:pt idx="68">
                  <c:v>4.7222222222222179E-2</c:v>
                </c:pt>
                <c:pt idx="69">
                  <c:v>4.7916666666666621E-2</c:v>
                </c:pt>
                <c:pt idx="70">
                  <c:v>4.8611111111111063E-2</c:v>
                </c:pt>
                <c:pt idx="71">
                  <c:v>4.9305555555555505E-2</c:v>
                </c:pt>
                <c:pt idx="72">
                  <c:v>4.9999999999999947E-2</c:v>
                </c:pt>
                <c:pt idx="73">
                  <c:v>5.0694444444444389E-2</c:v>
                </c:pt>
                <c:pt idx="74">
                  <c:v>5.1388888888888831E-2</c:v>
                </c:pt>
                <c:pt idx="75">
                  <c:v>5.2083333333333273E-2</c:v>
                </c:pt>
                <c:pt idx="76">
                  <c:v>5.2777777777777715E-2</c:v>
                </c:pt>
                <c:pt idx="77">
                  <c:v>5.3472222222222157E-2</c:v>
                </c:pt>
                <c:pt idx="78">
                  <c:v>5.4166666666666599E-2</c:v>
                </c:pt>
                <c:pt idx="79">
                  <c:v>5.4861111111111041E-2</c:v>
                </c:pt>
                <c:pt idx="80">
                  <c:v>5.5555555555555483E-2</c:v>
                </c:pt>
                <c:pt idx="81">
                  <c:v>5.6249999999999925E-2</c:v>
                </c:pt>
                <c:pt idx="82">
                  <c:v>5.6944444444444367E-2</c:v>
                </c:pt>
                <c:pt idx="83">
                  <c:v>5.7638888888888809E-2</c:v>
                </c:pt>
                <c:pt idx="84">
                  <c:v>5.8333333333333251E-2</c:v>
                </c:pt>
                <c:pt idx="85">
                  <c:v>5.9027777777777693E-2</c:v>
                </c:pt>
                <c:pt idx="86">
                  <c:v>5.9722222222222135E-2</c:v>
                </c:pt>
                <c:pt idx="87">
                  <c:v>6.0416666666666577E-2</c:v>
                </c:pt>
                <c:pt idx="88">
                  <c:v>6.1111111111111019E-2</c:v>
                </c:pt>
                <c:pt idx="89">
                  <c:v>6.1805555555555461E-2</c:v>
                </c:pt>
                <c:pt idx="90">
                  <c:v>6.2499999999999903E-2</c:v>
                </c:pt>
                <c:pt idx="91">
                  <c:v>6.3194444444444345E-2</c:v>
                </c:pt>
                <c:pt idx="92">
                  <c:v>6.3888888888888787E-2</c:v>
                </c:pt>
                <c:pt idx="93">
                  <c:v>6.4583333333333229E-2</c:v>
                </c:pt>
                <c:pt idx="94">
                  <c:v>6.5277777777777671E-2</c:v>
                </c:pt>
                <c:pt idx="95">
                  <c:v>6.5972222222222113E-2</c:v>
                </c:pt>
                <c:pt idx="96">
                  <c:v>6.6666666666666555E-2</c:v>
                </c:pt>
                <c:pt idx="97">
                  <c:v>6.7361111111110997E-2</c:v>
                </c:pt>
                <c:pt idx="98">
                  <c:v>6.8055555555555439E-2</c:v>
                </c:pt>
                <c:pt idx="99">
                  <c:v>6.8749999999999881E-2</c:v>
                </c:pt>
                <c:pt idx="100">
                  <c:v>6.9444444444444323E-2</c:v>
                </c:pt>
                <c:pt idx="101">
                  <c:v>7.0138888888888765E-2</c:v>
                </c:pt>
                <c:pt idx="102">
                  <c:v>7.0833333333333207E-2</c:v>
                </c:pt>
                <c:pt idx="103">
                  <c:v>7.1527777777777649E-2</c:v>
                </c:pt>
                <c:pt idx="104">
                  <c:v>7.2222222222222091E-2</c:v>
                </c:pt>
                <c:pt idx="105">
                  <c:v>7.2916666666666533E-2</c:v>
                </c:pt>
                <c:pt idx="106">
                  <c:v>7.3611111111110974E-2</c:v>
                </c:pt>
                <c:pt idx="107">
                  <c:v>7.4305555555555416E-2</c:v>
                </c:pt>
                <c:pt idx="108">
                  <c:v>7.4999999999999858E-2</c:v>
                </c:pt>
                <c:pt idx="109">
                  <c:v>7.56944444444443E-2</c:v>
                </c:pt>
                <c:pt idx="110">
                  <c:v>7.6388888888888742E-2</c:v>
                </c:pt>
                <c:pt idx="111">
                  <c:v>7.7083333333333184E-2</c:v>
                </c:pt>
                <c:pt idx="112">
                  <c:v>7.7777777777777626E-2</c:v>
                </c:pt>
                <c:pt idx="113">
                  <c:v>7.8472222222222068E-2</c:v>
                </c:pt>
                <c:pt idx="114">
                  <c:v>7.916666666666651E-2</c:v>
                </c:pt>
                <c:pt idx="115">
                  <c:v>7.9861111111110952E-2</c:v>
                </c:pt>
                <c:pt idx="116">
                  <c:v>8.0555555555555394E-2</c:v>
                </c:pt>
                <c:pt idx="117">
                  <c:v>8.1249999999999836E-2</c:v>
                </c:pt>
                <c:pt idx="118">
                  <c:v>8.1944444444444278E-2</c:v>
                </c:pt>
                <c:pt idx="119">
                  <c:v>8.263888888888872E-2</c:v>
                </c:pt>
                <c:pt idx="120">
                  <c:v>8.3333333333333162E-2</c:v>
                </c:pt>
              </c:numCache>
            </c:numRef>
          </c:cat>
          <c:val>
            <c:numRef>
              <c:f>Sheet1!$D$2:$D$122</c:f>
              <c:numCache>
                <c:formatCode>General</c:formatCode>
                <c:ptCount val="121"/>
                <c:pt idx="0">
                  <c:v>8</c:v>
                </c:pt>
                <c:pt idx="1">
                  <c:v>8</c:v>
                </c:pt>
                <c:pt idx="2">
                  <c:v>6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6</c:v>
                </c:pt>
                <c:pt idx="7">
                  <c:v>6</c:v>
                </c:pt>
                <c:pt idx="8">
                  <c:v>5</c:v>
                </c:pt>
                <c:pt idx="9">
                  <c:v>6</c:v>
                </c:pt>
                <c:pt idx="10">
                  <c:v>8</c:v>
                </c:pt>
                <c:pt idx="11">
                  <c:v>7</c:v>
                </c:pt>
                <c:pt idx="12">
                  <c:v>7</c:v>
                </c:pt>
                <c:pt idx="13">
                  <c:v>5</c:v>
                </c:pt>
                <c:pt idx="14">
                  <c:v>10</c:v>
                </c:pt>
                <c:pt idx="15">
                  <c:v>6</c:v>
                </c:pt>
                <c:pt idx="16">
                  <c:v>11</c:v>
                </c:pt>
                <c:pt idx="17">
                  <c:v>13</c:v>
                </c:pt>
                <c:pt idx="18">
                  <c:v>12</c:v>
                </c:pt>
                <c:pt idx="19">
                  <c:v>13</c:v>
                </c:pt>
                <c:pt idx="20">
                  <c:v>14</c:v>
                </c:pt>
                <c:pt idx="21">
                  <c:v>13</c:v>
                </c:pt>
                <c:pt idx="22">
                  <c:v>13</c:v>
                </c:pt>
                <c:pt idx="23">
                  <c:v>15</c:v>
                </c:pt>
                <c:pt idx="24">
                  <c:v>10</c:v>
                </c:pt>
                <c:pt idx="25">
                  <c:v>13</c:v>
                </c:pt>
                <c:pt idx="26">
                  <c:v>15</c:v>
                </c:pt>
                <c:pt idx="27">
                  <c:v>10</c:v>
                </c:pt>
                <c:pt idx="28">
                  <c:v>11</c:v>
                </c:pt>
                <c:pt idx="29">
                  <c:v>15</c:v>
                </c:pt>
                <c:pt idx="30">
                  <c:v>15</c:v>
                </c:pt>
                <c:pt idx="31">
                  <c:v>16</c:v>
                </c:pt>
                <c:pt idx="32">
                  <c:v>16</c:v>
                </c:pt>
                <c:pt idx="33">
                  <c:v>19</c:v>
                </c:pt>
                <c:pt idx="34">
                  <c:v>15</c:v>
                </c:pt>
                <c:pt idx="35">
                  <c:v>20</c:v>
                </c:pt>
                <c:pt idx="36">
                  <c:v>16</c:v>
                </c:pt>
                <c:pt idx="37">
                  <c:v>14</c:v>
                </c:pt>
                <c:pt idx="38">
                  <c:v>19</c:v>
                </c:pt>
                <c:pt idx="39">
                  <c:v>13</c:v>
                </c:pt>
                <c:pt idx="40">
                  <c:v>16</c:v>
                </c:pt>
                <c:pt idx="41">
                  <c:v>16</c:v>
                </c:pt>
                <c:pt idx="42">
                  <c:v>14</c:v>
                </c:pt>
                <c:pt idx="43">
                  <c:v>19</c:v>
                </c:pt>
                <c:pt idx="44">
                  <c:v>16</c:v>
                </c:pt>
                <c:pt idx="45">
                  <c:v>13</c:v>
                </c:pt>
                <c:pt idx="46">
                  <c:v>19</c:v>
                </c:pt>
                <c:pt idx="47">
                  <c:v>17</c:v>
                </c:pt>
                <c:pt idx="48">
                  <c:v>19</c:v>
                </c:pt>
                <c:pt idx="49">
                  <c:v>17</c:v>
                </c:pt>
                <c:pt idx="50">
                  <c:v>18</c:v>
                </c:pt>
                <c:pt idx="51">
                  <c:v>17</c:v>
                </c:pt>
                <c:pt idx="52">
                  <c:v>13</c:v>
                </c:pt>
                <c:pt idx="53">
                  <c:v>15</c:v>
                </c:pt>
                <c:pt idx="54">
                  <c:v>12</c:v>
                </c:pt>
                <c:pt idx="55">
                  <c:v>13</c:v>
                </c:pt>
                <c:pt idx="56">
                  <c:v>19</c:v>
                </c:pt>
                <c:pt idx="57">
                  <c:v>12</c:v>
                </c:pt>
                <c:pt idx="58">
                  <c:v>15</c:v>
                </c:pt>
                <c:pt idx="59">
                  <c:v>17</c:v>
                </c:pt>
                <c:pt idx="60">
                  <c:v>13</c:v>
                </c:pt>
                <c:pt idx="61">
                  <c:v>24</c:v>
                </c:pt>
                <c:pt idx="62">
                  <c:v>18</c:v>
                </c:pt>
                <c:pt idx="63">
                  <c:v>18</c:v>
                </c:pt>
                <c:pt idx="64">
                  <c:v>17</c:v>
                </c:pt>
                <c:pt idx="65">
                  <c:v>17</c:v>
                </c:pt>
                <c:pt idx="66">
                  <c:v>25</c:v>
                </c:pt>
                <c:pt idx="67">
                  <c:v>23</c:v>
                </c:pt>
                <c:pt idx="68">
                  <c:v>17</c:v>
                </c:pt>
                <c:pt idx="69">
                  <c:v>16</c:v>
                </c:pt>
                <c:pt idx="70">
                  <c:v>25</c:v>
                </c:pt>
                <c:pt idx="71">
                  <c:v>22</c:v>
                </c:pt>
                <c:pt idx="72">
                  <c:v>20</c:v>
                </c:pt>
                <c:pt idx="73">
                  <c:v>22</c:v>
                </c:pt>
                <c:pt idx="74">
                  <c:v>24</c:v>
                </c:pt>
                <c:pt idx="75">
                  <c:v>16</c:v>
                </c:pt>
                <c:pt idx="76">
                  <c:v>17</c:v>
                </c:pt>
                <c:pt idx="77">
                  <c:v>24</c:v>
                </c:pt>
                <c:pt idx="78">
                  <c:v>23</c:v>
                </c:pt>
                <c:pt idx="79">
                  <c:v>18</c:v>
                </c:pt>
                <c:pt idx="80">
                  <c:v>20</c:v>
                </c:pt>
                <c:pt idx="81">
                  <c:v>25</c:v>
                </c:pt>
                <c:pt idx="82">
                  <c:v>22</c:v>
                </c:pt>
                <c:pt idx="83">
                  <c:v>20</c:v>
                </c:pt>
                <c:pt idx="84">
                  <c:v>19</c:v>
                </c:pt>
                <c:pt idx="85">
                  <c:v>24</c:v>
                </c:pt>
                <c:pt idx="86">
                  <c:v>22</c:v>
                </c:pt>
                <c:pt idx="87">
                  <c:v>20</c:v>
                </c:pt>
                <c:pt idx="88">
                  <c:v>21</c:v>
                </c:pt>
                <c:pt idx="89">
                  <c:v>20</c:v>
                </c:pt>
                <c:pt idx="90">
                  <c:v>17</c:v>
                </c:pt>
                <c:pt idx="91">
                  <c:v>25</c:v>
                </c:pt>
                <c:pt idx="92">
                  <c:v>30</c:v>
                </c:pt>
                <c:pt idx="93">
                  <c:v>28</c:v>
                </c:pt>
                <c:pt idx="94">
                  <c:v>25</c:v>
                </c:pt>
                <c:pt idx="95">
                  <c:v>22</c:v>
                </c:pt>
                <c:pt idx="96">
                  <c:v>26</c:v>
                </c:pt>
                <c:pt idx="97">
                  <c:v>23</c:v>
                </c:pt>
                <c:pt idx="98">
                  <c:v>29</c:v>
                </c:pt>
                <c:pt idx="99">
                  <c:v>33</c:v>
                </c:pt>
                <c:pt idx="100">
                  <c:v>21</c:v>
                </c:pt>
                <c:pt idx="101">
                  <c:v>22</c:v>
                </c:pt>
                <c:pt idx="102">
                  <c:v>21</c:v>
                </c:pt>
                <c:pt idx="103">
                  <c:v>35</c:v>
                </c:pt>
                <c:pt idx="104">
                  <c:v>23</c:v>
                </c:pt>
                <c:pt idx="105">
                  <c:v>32</c:v>
                </c:pt>
                <c:pt idx="106">
                  <c:v>26</c:v>
                </c:pt>
                <c:pt idx="107">
                  <c:v>32</c:v>
                </c:pt>
                <c:pt idx="108">
                  <c:v>26</c:v>
                </c:pt>
                <c:pt idx="109">
                  <c:v>30</c:v>
                </c:pt>
                <c:pt idx="110">
                  <c:v>31</c:v>
                </c:pt>
                <c:pt idx="111">
                  <c:v>26</c:v>
                </c:pt>
                <c:pt idx="112">
                  <c:v>30</c:v>
                </c:pt>
                <c:pt idx="113">
                  <c:v>27</c:v>
                </c:pt>
                <c:pt idx="114">
                  <c:v>34</c:v>
                </c:pt>
                <c:pt idx="115">
                  <c:v>32</c:v>
                </c:pt>
                <c:pt idx="116">
                  <c:v>33</c:v>
                </c:pt>
                <c:pt idx="117">
                  <c:v>29</c:v>
                </c:pt>
                <c:pt idx="118">
                  <c:v>34</c:v>
                </c:pt>
                <c:pt idx="119">
                  <c:v>31</c:v>
                </c:pt>
                <c:pt idx="120">
                  <c:v>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39-FB4B-B429-7BD32F773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5552272"/>
        <c:axId val="636055312"/>
      </c:lineChart>
      <c:catAx>
        <c:axId val="593823728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533344"/>
        <c:crosses val="autoZero"/>
        <c:auto val="1"/>
        <c:lblAlgn val="ctr"/>
        <c:lblOffset val="100"/>
        <c:noMultiLvlLbl val="0"/>
      </c:catAx>
      <c:valAx>
        <c:axId val="54253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823728"/>
        <c:crosses val="autoZero"/>
        <c:crossBetween val="between"/>
      </c:valAx>
      <c:valAx>
        <c:axId val="636055312"/>
        <c:scaling>
          <c:orientation val="minMax"/>
          <c:max val="1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552272"/>
        <c:crosses val="max"/>
        <c:crossBetween val="between"/>
      </c:valAx>
      <c:catAx>
        <c:axId val="635552272"/>
        <c:scaling>
          <c:orientation val="minMax"/>
        </c:scaling>
        <c:delete val="1"/>
        <c:axPos val="b"/>
        <c:numFmt formatCode="h:mm" sourceLinked="1"/>
        <c:majorTickMark val="out"/>
        <c:minorTickMark val="none"/>
        <c:tickLblPos val="nextTo"/>
        <c:crossAx val="6360553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01D5FD-B8A0-934C-A204-B88FC2DB38B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93F9D-4C4C-D941-A02E-53F91EA1F9EB}">
      <dgm:prSet phldrT="[Text]"/>
      <dgm:spPr/>
      <dgm:t>
        <a:bodyPr/>
        <a:lstStyle/>
        <a:p>
          <a:r>
            <a:rPr lang="en-US" b="0" dirty="0">
              <a:solidFill>
                <a:schemeClr val="accent1">
                  <a:lumMod val="50000"/>
                </a:schemeClr>
              </a:solidFill>
            </a:rPr>
            <a:t>PROBLEM</a:t>
          </a:r>
        </a:p>
      </dgm:t>
    </dgm:pt>
    <dgm:pt modelId="{72B6CF26-5C80-394E-8C5F-AE6ED1E8320C}" type="parTrans" cxnId="{550FAA47-9A24-CC46-B53C-48F4754E1771}">
      <dgm:prSet/>
      <dgm:spPr/>
      <dgm:t>
        <a:bodyPr/>
        <a:lstStyle/>
        <a:p>
          <a:endParaRPr lang="en-US"/>
        </a:p>
      </dgm:t>
    </dgm:pt>
    <dgm:pt modelId="{BF0D58D1-6865-D540-89D7-6F3570E2FD0A}" type="sibTrans" cxnId="{550FAA47-9A24-CC46-B53C-48F4754E1771}">
      <dgm:prSet/>
      <dgm:spPr/>
      <dgm:t>
        <a:bodyPr/>
        <a:lstStyle/>
        <a:p>
          <a:endParaRPr lang="en-US"/>
        </a:p>
      </dgm:t>
    </dgm:pt>
    <dgm:pt modelId="{8459A8DD-CC73-1D48-8C27-3736EED30CB7}">
      <dgm:prSet phldrT="[Text]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b="0" dirty="0"/>
            <a:t>INVESTIGATION</a:t>
          </a:r>
        </a:p>
      </dgm:t>
    </dgm:pt>
    <dgm:pt modelId="{B1AC8C33-B408-A446-812E-3DB9F10ECDAB}" type="parTrans" cxnId="{E06990CA-6F32-5C41-861B-E6648AB18F0C}">
      <dgm:prSet/>
      <dgm:spPr/>
      <dgm:t>
        <a:bodyPr/>
        <a:lstStyle/>
        <a:p>
          <a:endParaRPr lang="en-US"/>
        </a:p>
      </dgm:t>
    </dgm:pt>
    <dgm:pt modelId="{D15A00BD-2533-E845-BF16-8924232368B8}" type="sibTrans" cxnId="{E06990CA-6F32-5C41-861B-E6648AB18F0C}">
      <dgm:prSet/>
      <dgm:spPr/>
      <dgm:t>
        <a:bodyPr/>
        <a:lstStyle/>
        <a:p>
          <a:endParaRPr lang="en-US"/>
        </a:p>
      </dgm:t>
    </dgm:pt>
    <dgm:pt modelId="{2DBB93E0-4C93-5644-BBD9-64B8E342C2CE}">
      <dgm:prSet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b="0" dirty="0"/>
            <a:t>SOLUTION</a:t>
          </a:r>
        </a:p>
      </dgm:t>
    </dgm:pt>
    <dgm:pt modelId="{7C2698BE-1278-834A-892E-7CBAFE835436}" type="parTrans" cxnId="{CE6798E2-E21C-A847-BB4B-3ABC02DE7FF9}">
      <dgm:prSet/>
      <dgm:spPr/>
      <dgm:t>
        <a:bodyPr/>
        <a:lstStyle/>
        <a:p>
          <a:endParaRPr lang="en-US"/>
        </a:p>
      </dgm:t>
    </dgm:pt>
    <dgm:pt modelId="{4515F446-259B-FA41-9F8E-ED31A7D7BD3B}" type="sibTrans" cxnId="{CE6798E2-E21C-A847-BB4B-3ABC02DE7FF9}">
      <dgm:prSet/>
      <dgm:spPr/>
      <dgm:t>
        <a:bodyPr/>
        <a:lstStyle/>
        <a:p>
          <a:endParaRPr lang="en-US"/>
        </a:p>
      </dgm:t>
    </dgm:pt>
    <dgm:pt modelId="{A231CF93-0994-7A43-9A8D-A98D9CFEB661}" type="pres">
      <dgm:prSet presAssocID="{A001D5FD-B8A0-934C-A204-B88FC2DB38BD}" presName="Name0" presStyleCnt="0">
        <dgm:presLayoutVars>
          <dgm:dir/>
          <dgm:resizeHandles val="exact"/>
        </dgm:presLayoutVars>
      </dgm:prSet>
      <dgm:spPr/>
    </dgm:pt>
    <dgm:pt modelId="{2AF78737-0B5A-9641-BEAD-3D6039486504}" type="pres">
      <dgm:prSet presAssocID="{56393F9D-4C4C-D941-A02E-53F91EA1F9EB}" presName="node" presStyleLbl="node1" presStyleIdx="0" presStyleCnt="3">
        <dgm:presLayoutVars>
          <dgm:bulletEnabled val="1"/>
        </dgm:presLayoutVars>
      </dgm:prSet>
      <dgm:spPr/>
    </dgm:pt>
    <dgm:pt modelId="{4969C09D-CE21-C54C-9F60-A58552CE0308}" type="pres">
      <dgm:prSet presAssocID="{BF0D58D1-6865-D540-89D7-6F3570E2FD0A}" presName="sibTrans" presStyleLbl="sibTrans2D1" presStyleIdx="0" presStyleCnt="2"/>
      <dgm:spPr/>
    </dgm:pt>
    <dgm:pt modelId="{934C0F6C-FC93-2F4D-BFC6-BB24CD8B53AC}" type="pres">
      <dgm:prSet presAssocID="{BF0D58D1-6865-D540-89D7-6F3570E2FD0A}" presName="connectorText" presStyleLbl="sibTrans2D1" presStyleIdx="0" presStyleCnt="2"/>
      <dgm:spPr/>
    </dgm:pt>
    <dgm:pt modelId="{95070834-51AD-B94F-BCA4-C23DE74F1B1D}" type="pres">
      <dgm:prSet presAssocID="{8459A8DD-CC73-1D48-8C27-3736EED30CB7}" presName="node" presStyleLbl="node1" presStyleIdx="1" presStyleCnt="3">
        <dgm:presLayoutVars>
          <dgm:bulletEnabled val="1"/>
        </dgm:presLayoutVars>
      </dgm:prSet>
      <dgm:spPr/>
    </dgm:pt>
    <dgm:pt modelId="{FC5783D9-94FF-E149-A13C-4CA5B11A3A07}" type="pres">
      <dgm:prSet presAssocID="{D15A00BD-2533-E845-BF16-8924232368B8}" presName="sibTrans" presStyleLbl="sibTrans2D1" presStyleIdx="1" presStyleCnt="2"/>
      <dgm:spPr/>
    </dgm:pt>
    <dgm:pt modelId="{C48F2B2C-16DA-E243-8F0C-77FF80E27E49}" type="pres">
      <dgm:prSet presAssocID="{D15A00BD-2533-E845-BF16-8924232368B8}" presName="connectorText" presStyleLbl="sibTrans2D1" presStyleIdx="1" presStyleCnt="2"/>
      <dgm:spPr/>
    </dgm:pt>
    <dgm:pt modelId="{F06F8061-E761-9043-9632-679514255ACE}" type="pres">
      <dgm:prSet presAssocID="{2DBB93E0-4C93-5644-BBD9-64B8E342C2CE}" presName="node" presStyleLbl="node1" presStyleIdx="2" presStyleCnt="3">
        <dgm:presLayoutVars>
          <dgm:bulletEnabled val="1"/>
        </dgm:presLayoutVars>
      </dgm:prSet>
      <dgm:spPr/>
    </dgm:pt>
  </dgm:ptLst>
  <dgm:cxnLst>
    <dgm:cxn modelId="{C52C5925-7909-AB46-AF8A-CC2777803FBB}" type="presOf" srcId="{D15A00BD-2533-E845-BF16-8924232368B8}" destId="{FC5783D9-94FF-E149-A13C-4CA5B11A3A07}" srcOrd="0" destOrd="0" presId="urn:microsoft.com/office/officeart/2005/8/layout/process1"/>
    <dgm:cxn modelId="{00865431-D696-D246-B468-B88C002EBB16}" type="presOf" srcId="{2DBB93E0-4C93-5644-BBD9-64B8E342C2CE}" destId="{F06F8061-E761-9043-9632-679514255ACE}" srcOrd="0" destOrd="0" presId="urn:microsoft.com/office/officeart/2005/8/layout/process1"/>
    <dgm:cxn modelId="{550FAA47-9A24-CC46-B53C-48F4754E1771}" srcId="{A001D5FD-B8A0-934C-A204-B88FC2DB38BD}" destId="{56393F9D-4C4C-D941-A02E-53F91EA1F9EB}" srcOrd="0" destOrd="0" parTransId="{72B6CF26-5C80-394E-8C5F-AE6ED1E8320C}" sibTransId="{BF0D58D1-6865-D540-89D7-6F3570E2FD0A}"/>
    <dgm:cxn modelId="{B7D8E759-13CE-3845-BA55-F9B57B0BF86A}" type="presOf" srcId="{D15A00BD-2533-E845-BF16-8924232368B8}" destId="{C48F2B2C-16DA-E243-8F0C-77FF80E27E49}" srcOrd="1" destOrd="0" presId="urn:microsoft.com/office/officeart/2005/8/layout/process1"/>
    <dgm:cxn modelId="{22AEFC88-B63E-2245-88E3-34E7F3E2B310}" type="presOf" srcId="{A001D5FD-B8A0-934C-A204-B88FC2DB38BD}" destId="{A231CF93-0994-7A43-9A8D-A98D9CFEB661}" srcOrd="0" destOrd="0" presId="urn:microsoft.com/office/officeart/2005/8/layout/process1"/>
    <dgm:cxn modelId="{CA0F9BB4-6E75-984C-8D71-EF8D769CBDEB}" type="presOf" srcId="{BF0D58D1-6865-D540-89D7-6F3570E2FD0A}" destId="{4969C09D-CE21-C54C-9F60-A58552CE0308}" srcOrd="0" destOrd="0" presId="urn:microsoft.com/office/officeart/2005/8/layout/process1"/>
    <dgm:cxn modelId="{E06990CA-6F32-5C41-861B-E6648AB18F0C}" srcId="{A001D5FD-B8A0-934C-A204-B88FC2DB38BD}" destId="{8459A8DD-CC73-1D48-8C27-3736EED30CB7}" srcOrd="1" destOrd="0" parTransId="{B1AC8C33-B408-A446-812E-3DB9F10ECDAB}" sibTransId="{D15A00BD-2533-E845-BF16-8924232368B8}"/>
    <dgm:cxn modelId="{AD2F6FCE-014A-5F44-A15F-7785E5328DC6}" type="presOf" srcId="{8459A8DD-CC73-1D48-8C27-3736EED30CB7}" destId="{95070834-51AD-B94F-BCA4-C23DE74F1B1D}" srcOrd="0" destOrd="0" presId="urn:microsoft.com/office/officeart/2005/8/layout/process1"/>
    <dgm:cxn modelId="{CCCC75D3-D456-0140-9122-AC902978EE31}" type="presOf" srcId="{BF0D58D1-6865-D540-89D7-6F3570E2FD0A}" destId="{934C0F6C-FC93-2F4D-BFC6-BB24CD8B53AC}" srcOrd="1" destOrd="0" presId="urn:microsoft.com/office/officeart/2005/8/layout/process1"/>
    <dgm:cxn modelId="{E04B6ADC-6745-CF4C-B574-BA765B9145A6}" type="presOf" srcId="{56393F9D-4C4C-D941-A02E-53F91EA1F9EB}" destId="{2AF78737-0B5A-9641-BEAD-3D6039486504}" srcOrd="0" destOrd="0" presId="urn:microsoft.com/office/officeart/2005/8/layout/process1"/>
    <dgm:cxn modelId="{CE6798E2-E21C-A847-BB4B-3ABC02DE7FF9}" srcId="{A001D5FD-B8A0-934C-A204-B88FC2DB38BD}" destId="{2DBB93E0-4C93-5644-BBD9-64B8E342C2CE}" srcOrd="2" destOrd="0" parTransId="{7C2698BE-1278-834A-892E-7CBAFE835436}" sibTransId="{4515F446-259B-FA41-9F8E-ED31A7D7BD3B}"/>
    <dgm:cxn modelId="{094FDEDB-AA8B-FF44-A798-E55F49DD6770}" type="presParOf" srcId="{A231CF93-0994-7A43-9A8D-A98D9CFEB661}" destId="{2AF78737-0B5A-9641-BEAD-3D6039486504}" srcOrd="0" destOrd="0" presId="urn:microsoft.com/office/officeart/2005/8/layout/process1"/>
    <dgm:cxn modelId="{9A8EED14-BFB1-B14B-B0EB-E95AC04986AE}" type="presParOf" srcId="{A231CF93-0994-7A43-9A8D-A98D9CFEB661}" destId="{4969C09D-CE21-C54C-9F60-A58552CE0308}" srcOrd="1" destOrd="0" presId="urn:microsoft.com/office/officeart/2005/8/layout/process1"/>
    <dgm:cxn modelId="{D9B8DD9A-5B06-CE47-81C2-67835FD18769}" type="presParOf" srcId="{4969C09D-CE21-C54C-9F60-A58552CE0308}" destId="{934C0F6C-FC93-2F4D-BFC6-BB24CD8B53AC}" srcOrd="0" destOrd="0" presId="urn:microsoft.com/office/officeart/2005/8/layout/process1"/>
    <dgm:cxn modelId="{884E3893-BA32-224E-9D70-D8CA73EE91FC}" type="presParOf" srcId="{A231CF93-0994-7A43-9A8D-A98D9CFEB661}" destId="{95070834-51AD-B94F-BCA4-C23DE74F1B1D}" srcOrd="2" destOrd="0" presId="urn:microsoft.com/office/officeart/2005/8/layout/process1"/>
    <dgm:cxn modelId="{64EA4786-3FE8-EF45-B1C8-E7AAFB102B77}" type="presParOf" srcId="{A231CF93-0994-7A43-9A8D-A98D9CFEB661}" destId="{FC5783D9-94FF-E149-A13C-4CA5B11A3A07}" srcOrd="3" destOrd="0" presId="urn:microsoft.com/office/officeart/2005/8/layout/process1"/>
    <dgm:cxn modelId="{88558960-ACC6-FB45-BE3C-6C08127BE439}" type="presParOf" srcId="{FC5783D9-94FF-E149-A13C-4CA5B11A3A07}" destId="{C48F2B2C-16DA-E243-8F0C-77FF80E27E49}" srcOrd="0" destOrd="0" presId="urn:microsoft.com/office/officeart/2005/8/layout/process1"/>
    <dgm:cxn modelId="{D477321C-D576-194B-A316-85CA191217F0}" type="presParOf" srcId="{A231CF93-0994-7A43-9A8D-A98D9CFEB661}" destId="{F06F8061-E761-9043-9632-679514255A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01D5FD-B8A0-934C-A204-B88FC2DB38B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56393F9D-4C4C-D941-A02E-53F91EA1F9EB}">
      <dgm:prSet phldrT="[Text]"/>
      <dgm:spPr>
        <a:solidFill>
          <a:schemeClr val="accent1">
            <a:hueOff val="0"/>
            <a:satOff val="0"/>
            <a:lumOff val="0"/>
            <a:alpha val="51000"/>
          </a:schemeClr>
        </a:solidFill>
      </dgm:spPr>
      <dgm:t>
        <a:bodyPr/>
        <a:lstStyle/>
        <a:p>
          <a:r>
            <a:rPr lang="en-US" b="0" dirty="0"/>
            <a:t>PROBLEM</a:t>
          </a:r>
        </a:p>
      </dgm:t>
    </dgm:pt>
    <dgm:pt modelId="{72B6CF26-5C80-394E-8C5F-AE6ED1E8320C}" type="parTrans" cxnId="{550FAA47-9A24-CC46-B53C-48F4754E1771}">
      <dgm:prSet/>
      <dgm:spPr/>
      <dgm:t>
        <a:bodyPr/>
        <a:lstStyle/>
        <a:p>
          <a:endParaRPr lang="en-US" b="1"/>
        </a:p>
      </dgm:t>
    </dgm:pt>
    <dgm:pt modelId="{BF0D58D1-6865-D540-89D7-6F3570E2FD0A}" type="sibTrans" cxnId="{550FAA47-9A24-CC46-B53C-48F4754E1771}">
      <dgm:prSet/>
      <dgm:spPr/>
      <dgm:t>
        <a:bodyPr/>
        <a:lstStyle/>
        <a:p>
          <a:endParaRPr lang="en-US" b="1"/>
        </a:p>
      </dgm:t>
    </dgm:pt>
    <dgm:pt modelId="{8459A8DD-CC73-1D48-8C27-3736EED30CB7}">
      <dgm:prSet phldrT="[Text]"/>
      <dgm:spPr>
        <a:solidFill>
          <a:schemeClr val="accent1">
            <a:hueOff val="0"/>
            <a:satOff val="0"/>
            <a:lumOff val="0"/>
            <a:alpha val="51000"/>
          </a:schemeClr>
        </a:solidFill>
      </dgm:spPr>
      <dgm:t>
        <a:bodyPr/>
        <a:lstStyle/>
        <a:p>
          <a:r>
            <a:rPr lang="en-US" b="0" dirty="0"/>
            <a:t>INVESTIGATION</a:t>
          </a:r>
        </a:p>
      </dgm:t>
    </dgm:pt>
    <dgm:pt modelId="{B1AC8C33-B408-A446-812E-3DB9F10ECDAB}" type="parTrans" cxnId="{E06990CA-6F32-5C41-861B-E6648AB18F0C}">
      <dgm:prSet/>
      <dgm:spPr/>
      <dgm:t>
        <a:bodyPr/>
        <a:lstStyle/>
        <a:p>
          <a:endParaRPr lang="en-US" b="1"/>
        </a:p>
      </dgm:t>
    </dgm:pt>
    <dgm:pt modelId="{D15A00BD-2533-E845-BF16-8924232368B8}" type="sibTrans" cxnId="{E06990CA-6F32-5C41-861B-E6648AB18F0C}">
      <dgm:prSet/>
      <dgm:spPr/>
      <dgm:t>
        <a:bodyPr/>
        <a:lstStyle/>
        <a:p>
          <a:endParaRPr lang="en-US" b="1"/>
        </a:p>
      </dgm:t>
    </dgm:pt>
    <dgm:pt modelId="{2DBB93E0-4C93-5644-BBD9-64B8E342C2CE}">
      <dgm:prSet/>
      <dgm:spPr>
        <a:solidFill>
          <a:schemeClr val="accent1">
            <a:hueOff val="0"/>
            <a:satOff val="0"/>
            <a:lumOff val="0"/>
            <a:alpha val="51000"/>
          </a:schemeClr>
        </a:solidFill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SOLUTION</a:t>
          </a:r>
        </a:p>
      </dgm:t>
    </dgm:pt>
    <dgm:pt modelId="{7C2698BE-1278-834A-892E-7CBAFE835436}" type="parTrans" cxnId="{CE6798E2-E21C-A847-BB4B-3ABC02DE7FF9}">
      <dgm:prSet/>
      <dgm:spPr/>
      <dgm:t>
        <a:bodyPr/>
        <a:lstStyle/>
        <a:p>
          <a:endParaRPr lang="en-US" b="1"/>
        </a:p>
      </dgm:t>
    </dgm:pt>
    <dgm:pt modelId="{4515F446-259B-FA41-9F8E-ED31A7D7BD3B}" type="sibTrans" cxnId="{CE6798E2-E21C-A847-BB4B-3ABC02DE7FF9}">
      <dgm:prSet/>
      <dgm:spPr/>
      <dgm:t>
        <a:bodyPr/>
        <a:lstStyle/>
        <a:p>
          <a:endParaRPr lang="en-US" b="1"/>
        </a:p>
      </dgm:t>
    </dgm:pt>
    <dgm:pt modelId="{140073C5-CAAE-B34A-BA48-118CC68774DB}" type="pres">
      <dgm:prSet presAssocID="{A001D5FD-B8A0-934C-A204-B88FC2DB38BD}" presName="Name0" presStyleCnt="0">
        <dgm:presLayoutVars>
          <dgm:dir/>
          <dgm:resizeHandles val="exact"/>
        </dgm:presLayoutVars>
      </dgm:prSet>
      <dgm:spPr/>
    </dgm:pt>
    <dgm:pt modelId="{0E734A7D-3063-E948-90E7-0DDF814DD930}" type="pres">
      <dgm:prSet presAssocID="{56393F9D-4C4C-D941-A02E-53F91EA1F9EB}" presName="node" presStyleLbl="node1" presStyleIdx="0" presStyleCnt="3">
        <dgm:presLayoutVars>
          <dgm:bulletEnabled val="1"/>
        </dgm:presLayoutVars>
      </dgm:prSet>
      <dgm:spPr/>
    </dgm:pt>
    <dgm:pt modelId="{6C5BFC16-0726-2542-A95B-A65EDFC30581}" type="pres">
      <dgm:prSet presAssocID="{BF0D58D1-6865-D540-89D7-6F3570E2FD0A}" presName="sibTrans" presStyleLbl="sibTrans2D1" presStyleIdx="0" presStyleCnt="2"/>
      <dgm:spPr/>
    </dgm:pt>
    <dgm:pt modelId="{280E20CD-05E5-B840-82F0-3EE6AC6E133D}" type="pres">
      <dgm:prSet presAssocID="{BF0D58D1-6865-D540-89D7-6F3570E2FD0A}" presName="connectorText" presStyleLbl="sibTrans2D1" presStyleIdx="0" presStyleCnt="2"/>
      <dgm:spPr/>
    </dgm:pt>
    <dgm:pt modelId="{119D7A62-C2EB-9848-B352-119D5F570AD6}" type="pres">
      <dgm:prSet presAssocID="{8459A8DD-CC73-1D48-8C27-3736EED30CB7}" presName="node" presStyleLbl="node1" presStyleIdx="1" presStyleCnt="3">
        <dgm:presLayoutVars>
          <dgm:bulletEnabled val="1"/>
        </dgm:presLayoutVars>
      </dgm:prSet>
      <dgm:spPr/>
    </dgm:pt>
    <dgm:pt modelId="{D00A6ED4-769F-1F4B-9D3E-FFEC52C0B503}" type="pres">
      <dgm:prSet presAssocID="{D15A00BD-2533-E845-BF16-8924232368B8}" presName="sibTrans" presStyleLbl="sibTrans2D1" presStyleIdx="1" presStyleCnt="2"/>
      <dgm:spPr/>
    </dgm:pt>
    <dgm:pt modelId="{9DFBD0C5-AF2E-2840-8B56-41B9335EDC9D}" type="pres">
      <dgm:prSet presAssocID="{D15A00BD-2533-E845-BF16-8924232368B8}" presName="connectorText" presStyleLbl="sibTrans2D1" presStyleIdx="1" presStyleCnt="2"/>
      <dgm:spPr/>
    </dgm:pt>
    <dgm:pt modelId="{6E5B1795-839F-9745-8059-03841260C369}" type="pres">
      <dgm:prSet presAssocID="{2DBB93E0-4C93-5644-BBD9-64B8E342C2CE}" presName="node" presStyleLbl="node1" presStyleIdx="2" presStyleCnt="3">
        <dgm:presLayoutVars>
          <dgm:bulletEnabled val="1"/>
        </dgm:presLayoutVars>
      </dgm:prSet>
      <dgm:spPr/>
    </dgm:pt>
  </dgm:ptLst>
  <dgm:cxnLst>
    <dgm:cxn modelId="{27CA9B20-5495-6C4D-88AE-5C5DC9F61A94}" type="presOf" srcId="{8459A8DD-CC73-1D48-8C27-3736EED30CB7}" destId="{119D7A62-C2EB-9848-B352-119D5F570AD6}" srcOrd="0" destOrd="0" presId="urn:microsoft.com/office/officeart/2005/8/layout/process1"/>
    <dgm:cxn modelId="{550FAA47-9A24-CC46-B53C-48F4754E1771}" srcId="{A001D5FD-B8A0-934C-A204-B88FC2DB38BD}" destId="{56393F9D-4C4C-D941-A02E-53F91EA1F9EB}" srcOrd="0" destOrd="0" parTransId="{72B6CF26-5C80-394E-8C5F-AE6ED1E8320C}" sibTransId="{BF0D58D1-6865-D540-89D7-6F3570E2FD0A}"/>
    <dgm:cxn modelId="{F40C7748-CA6F-904C-8C74-D998735DE2C9}" type="presOf" srcId="{D15A00BD-2533-E845-BF16-8924232368B8}" destId="{9DFBD0C5-AF2E-2840-8B56-41B9335EDC9D}" srcOrd="1" destOrd="0" presId="urn:microsoft.com/office/officeart/2005/8/layout/process1"/>
    <dgm:cxn modelId="{5A0D1152-7F6D-474F-A7DB-4E79458102B4}" type="presOf" srcId="{A001D5FD-B8A0-934C-A204-B88FC2DB38BD}" destId="{140073C5-CAAE-B34A-BA48-118CC68774DB}" srcOrd="0" destOrd="0" presId="urn:microsoft.com/office/officeart/2005/8/layout/process1"/>
    <dgm:cxn modelId="{E1ABE5A2-28F5-A741-8460-F78CC1101561}" type="presOf" srcId="{BF0D58D1-6865-D540-89D7-6F3570E2FD0A}" destId="{6C5BFC16-0726-2542-A95B-A65EDFC30581}" srcOrd="0" destOrd="0" presId="urn:microsoft.com/office/officeart/2005/8/layout/process1"/>
    <dgm:cxn modelId="{30BF93A9-F4F0-C240-B8D2-65DA0D9C9C96}" type="presOf" srcId="{56393F9D-4C4C-D941-A02E-53F91EA1F9EB}" destId="{0E734A7D-3063-E948-90E7-0DDF814DD930}" srcOrd="0" destOrd="0" presId="urn:microsoft.com/office/officeart/2005/8/layout/process1"/>
    <dgm:cxn modelId="{D245DAB6-A275-6548-9A8E-8FE83FEDC3AA}" type="presOf" srcId="{2DBB93E0-4C93-5644-BBD9-64B8E342C2CE}" destId="{6E5B1795-839F-9745-8059-03841260C369}" srcOrd="0" destOrd="0" presId="urn:microsoft.com/office/officeart/2005/8/layout/process1"/>
    <dgm:cxn modelId="{E06990CA-6F32-5C41-861B-E6648AB18F0C}" srcId="{A001D5FD-B8A0-934C-A204-B88FC2DB38BD}" destId="{8459A8DD-CC73-1D48-8C27-3736EED30CB7}" srcOrd="1" destOrd="0" parTransId="{B1AC8C33-B408-A446-812E-3DB9F10ECDAB}" sibTransId="{D15A00BD-2533-E845-BF16-8924232368B8}"/>
    <dgm:cxn modelId="{CE6798E2-E21C-A847-BB4B-3ABC02DE7FF9}" srcId="{A001D5FD-B8A0-934C-A204-B88FC2DB38BD}" destId="{2DBB93E0-4C93-5644-BBD9-64B8E342C2CE}" srcOrd="2" destOrd="0" parTransId="{7C2698BE-1278-834A-892E-7CBAFE835436}" sibTransId="{4515F446-259B-FA41-9F8E-ED31A7D7BD3B}"/>
    <dgm:cxn modelId="{0C4DE2F7-50EA-4845-BF37-2B1C3B819FE5}" type="presOf" srcId="{BF0D58D1-6865-D540-89D7-6F3570E2FD0A}" destId="{280E20CD-05E5-B840-82F0-3EE6AC6E133D}" srcOrd="1" destOrd="0" presId="urn:microsoft.com/office/officeart/2005/8/layout/process1"/>
    <dgm:cxn modelId="{BCDD3CFA-4EAE-FB40-8E71-02C6373FE728}" type="presOf" srcId="{D15A00BD-2533-E845-BF16-8924232368B8}" destId="{D00A6ED4-769F-1F4B-9D3E-FFEC52C0B503}" srcOrd="0" destOrd="0" presId="urn:microsoft.com/office/officeart/2005/8/layout/process1"/>
    <dgm:cxn modelId="{C5270D32-AE0C-C84E-82F2-AA03983A942F}" type="presParOf" srcId="{140073C5-CAAE-B34A-BA48-118CC68774DB}" destId="{0E734A7D-3063-E948-90E7-0DDF814DD930}" srcOrd="0" destOrd="0" presId="urn:microsoft.com/office/officeart/2005/8/layout/process1"/>
    <dgm:cxn modelId="{1A3D93FD-D244-8048-8617-B00D31457373}" type="presParOf" srcId="{140073C5-CAAE-B34A-BA48-118CC68774DB}" destId="{6C5BFC16-0726-2542-A95B-A65EDFC30581}" srcOrd="1" destOrd="0" presId="urn:microsoft.com/office/officeart/2005/8/layout/process1"/>
    <dgm:cxn modelId="{838AF41D-2398-0D41-BC89-86845F435802}" type="presParOf" srcId="{6C5BFC16-0726-2542-A95B-A65EDFC30581}" destId="{280E20CD-05E5-B840-82F0-3EE6AC6E133D}" srcOrd="0" destOrd="0" presId="urn:microsoft.com/office/officeart/2005/8/layout/process1"/>
    <dgm:cxn modelId="{220EA9DD-AEB8-9D4F-8BF5-64E54A96E224}" type="presParOf" srcId="{140073C5-CAAE-B34A-BA48-118CC68774DB}" destId="{119D7A62-C2EB-9848-B352-119D5F570AD6}" srcOrd="2" destOrd="0" presId="urn:microsoft.com/office/officeart/2005/8/layout/process1"/>
    <dgm:cxn modelId="{09E31DDE-9F2C-C64B-BC61-C6E64E660398}" type="presParOf" srcId="{140073C5-CAAE-B34A-BA48-118CC68774DB}" destId="{D00A6ED4-769F-1F4B-9D3E-FFEC52C0B503}" srcOrd="3" destOrd="0" presId="urn:microsoft.com/office/officeart/2005/8/layout/process1"/>
    <dgm:cxn modelId="{45FE1435-BCD6-6247-ACD7-2F8B4C144C9B}" type="presParOf" srcId="{D00A6ED4-769F-1F4B-9D3E-FFEC52C0B503}" destId="{9DFBD0C5-AF2E-2840-8B56-41B9335EDC9D}" srcOrd="0" destOrd="0" presId="urn:microsoft.com/office/officeart/2005/8/layout/process1"/>
    <dgm:cxn modelId="{66F9990D-F1CE-0E47-8820-5B514E2B2ADE}" type="presParOf" srcId="{140073C5-CAAE-B34A-BA48-118CC68774DB}" destId="{6E5B1795-839F-9745-8059-03841260C36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F7E98BB-0675-C045-99CD-AF1D0EC51F5F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0D75EB-5E72-0B45-994A-86B6A98C461D}">
      <dgm:prSet phldrT="[Text]" custT="1"/>
      <dgm:spPr/>
      <dgm:t>
        <a:bodyPr/>
        <a:lstStyle/>
        <a:p>
          <a:r>
            <a:rPr lang="en-US" sz="3200" dirty="0">
              <a:solidFill>
                <a:schemeClr val="accent1">
                  <a:lumMod val="50000"/>
                </a:schemeClr>
              </a:solidFill>
            </a:rPr>
            <a:t>100 times decrease in SQL Queries</a:t>
          </a:r>
        </a:p>
      </dgm:t>
    </dgm:pt>
    <dgm:pt modelId="{34E38C55-F189-8C48-91D7-44F3473D18E9}" type="parTrans" cxnId="{E8849AFB-AB88-6542-8C32-B78444A4AC4C}">
      <dgm:prSet/>
      <dgm:spPr/>
      <dgm:t>
        <a:bodyPr/>
        <a:lstStyle/>
        <a:p>
          <a:endParaRPr lang="en-US" sz="1400">
            <a:solidFill>
              <a:schemeClr val="accent1">
                <a:lumMod val="50000"/>
              </a:schemeClr>
            </a:solidFill>
          </a:endParaRPr>
        </a:p>
      </dgm:t>
    </dgm:pt>
    <dgm:pt modelId="{0818FEA6-D558-B649-AFB6-42C3230894A1}" type="sibTrans" cxnId="{E8849AFB-AB88-6542-8C32-B78444A4AC4C}">
      <dgm:prSet/>
      <dgm:spPr/>
      <dgm:t>
        <a:bodyPr/>
        <a:lstStyle/>
        <a:p>
          <a:endParaRPr lang="en-US" sz="1400">
            <a:solidFill>
              <a:schemeClr val="accent1">
                <a:lumMod val="50000"/>
              </a:schemeClr>
            </a:solidFill>
          </a:endParaRPr>
        </a:p>
      </dgm:t>
    </dgm:pt>
    <dgm:pt modelId="{F70D762B-0EEE-4042-8371-559039E98C1C}">
      <dgm:prSet phldrT="[Text]" custT="1"/>
      <dgm:spPr/>
      <dgm:t>
        <a:bodyPr/>
        <a:lstStyle/>
        <a:p>
          <a:r>
            <a:rPr lang="en-US" sz="3200" dirty="0">
              <a:solidFill>
                <a:schemeClr val="accent1">
                  <a:lumMod val="50000"/>
                </a:schemeClr>
              </a:solidFill>
            </a:rPr>
            <a:t>30% decrease in Response Times</a:t>
          </a:r>
        </a:p>
      </dgm:t>
    </dgm:pt>
    <dgm:pt modelId="{AE1585A3-6D2B-2345-888F-6C7B2C9120F1}" type="parTrans" cxnId="{6630930B-2086-EE40-9EFD-6046B6DC0913}">
      <dgm:prSet/>
      <dgm:spPr/>
      <dgm:t>
        <a:bodyPr/>
        <a:lstStyle/>
        <a:p>
          <a:endParaRPr lang="en-US" sz="1400">
            <a:solidFill>
              <a:schemeClr val="accent1">
                <a:lumMod val="50000"/>
              </a:schemeClr>
            </a:solidFill>
          </a:endParaRPr>
        </a:p>
      </dgm:t>
    </dgm:pt>
    <dgm:pt modelId="{D510FA18-53EE-0D4A-A25D-CE546AC8ADD1}" type="sibTrans" cxnId="{6630930B-2086-EE40-9EFD-6046B6DC0913}">
      <dgm:prSet/>
      <dgm:spPr/>
      <dgm:t>
        <a:bodyPr/>
        <a:lstStyle/>
        <a:p>
          <a:endParaRPr lang="en-US" sz="1400">
            <a:solidFill>
              <a:schemeClr val="accent1">
                <a:lumMod val="50000"/>
              </a:schemeClr>
            </a:solidFill>
          </a:endParaRPr>
        </a:p>
      </dgm:t>
    </dgm:pt>
    <dgm:pt modelId="{39FF2A00-8DA1-EA47-8209-B093A4AE11A1}">
      <dgm:prSet phldrT="[Text]" custT="1"/>
      <dgm:spPr/>
      <dgm:t>
        <a:bodyPr/>
        <a:lstStyle/>
        <a:p>
          <a:r>
            <a:rPr lang="en-US" sz="3200" dirty="0">
              <a:solidFill>
                <a:schemeClr val="accent1">
                  <a:lumMod val="50000"/>
                </a:schemeClr>
              </a:solidFill>
            </a:rPr>
            <a:t>5 times increase in OPM</a:t>
          </a:r>
        </a:p>
      </dgm:t>
    </dgm:pt>
    <dgm:pt modelId="{BB0B656A-80C5-E749-ADC8-B82CD9740F06}" type="parTrans" cxnId="{B6626E4F-0D26-0349-A7F9-8E522C8E70D1}">
      <dgm:prSet/>
      <dgm:spPr/>
      <dgm:t>
        <a:bodyPr/>
        <a:lstStyle/>
        <a:p>
          <a:endParaRPr lang="en-US" sz="1400">
            <a:solidFill>
              <a:schemeClr val="accent1">
                <a:lumMod val="50000"/>
              </a:schemeClr>
            </a:solidFill>
          </a:endParaRPr>
        </a:p>
      </dgm:t>
    </dgm:pt>
    <dgm:pt modelId="{25450475-8F6A-9646-8FA9-54558063A4BE}" type="sibTrans" cxnId="{B6626E4F-0D26-0349-A7F9-8E522C8E70D1}">
      <dgm:prSet/>
      <dgm:spPr/>
      <dgm:t>
        <a:bodyPr/>
        <a:lstStyle/>
        <a:p>
          <a:endParaRPr lang="en-US" sz="1400">
            <a:solidFill>
              <a:schemeClr val="accent1">
                <a:lumMod val="50000"/>
              </a:schemeClr>
            </a:solidFill>
          </a:endParaRPr>
        </a:p>
      </dgm:t>
    </dgm:pt>
    <dgm:pt modelId="{9EC27178-588B-3D4D-A641-719CA8FFB532}" type="pres">
      <dgm:prSet presAssocID="{EF7E98BB-0675-C045-99CD-AF1D0EC51F5F}" presName="linear" presStyleCnt="0">
        <dgm:presLayoutVars>
          <dgm:dir/>
          <dgm:animLvl val="lvl"/>
          <dgm:resizeHandles val="exact"/>
        </dgm:presLayoutVars>
      </dgm:prSet>
      <dgm:spPr/>
    </dgm:pt>
    <dgm:pt modelId="{25ECBA20-19EB-BE45-BB5E-2B53AA5DEC0A}" type="pres">
      <dgm:prSet presAssocID="{110D75EB-5E72-0B45-994A-86B6A98C461D}" presName="parentLin" presStyleCnt="0"/>
      <dgm:spPr/>
    </dgm:pt>
    <dgm:pt modelId="{279751EF-6D4D-B74D-8CA9-726FAE67A9CC}" type="pres">
      <dgm:prSet presAssocID="{110D75EB-5E72-0B45-994A-86B6A98C461D}" presName="parentLeftMargin" presStyleLbl="node1" presStyleIdx="0" presStyleCnt="3"/>
      <dgm:spPr/>
    </dgm:pt>
    <dgm:pt modelId="{7E3D6EB7-8295-194C-B1BD-A23636E86EEA}" type="pres">
      <dgm:prSet presAssocID="{110D75EB-5E72-0B45-994A-86B6A98C461D}" presName="parentText" presStyleLbl="node1" presStyleIdx="0" presStyleCnt="3" custScaleX="132441">
        <dgm:presLayoutVars>
          <dgm:chMax val="0"/>
          <dgm:bulletEnabled val="1"/>
        </dgm:presLayoutVars>
      </dgm:prSet>
      <dgm:spPr/>
    </dgm:pt>
    <dgm:pt modelId="{EC66C89F-5F31-8D49-97C3-4F1739B15E3D}" type="pres">
      <dgm:prSet presAssocID="{110D75EB-5E72-0B45-994A-86B6A98C461D}" presName="negativeSpace" presStyleCnt="0"/>
      <dgm:spPr/>
    </dgm:pt>
    <dgm:pt modelId="{2C07F613-21D2-824D-8225-F826F2B67CC8}" type="pres">
      <dgm:prSet presAssocID="{110D75EB-5E72-0B45-994A-86B6A98C461D}" presName="childText" presStyleLbl="conFgAcc1" presStyleIdx="0" presStyleCnt="3">
        <dgm:presLayoutVars>
          <dgm:bulletEnabled val="1"/>
        </dgm:presLayoutVars>
      </dgm:prSet>
      <dgm:spPr/>
    </dgm:pt>
    <dgm:pt modelId="{F65F30FF-5CED-9C4D-81F6-8689D9C6EA63}" type="pres">
      <dgm:prSet presAssocID="{0818FEA6-D558-B649-AFB6-42C3230894A1}" presName="spaceBetweenRectangles" presStyleCnt="0"/>
      <dgm:spPr/>
    </dgm:pt>
    <dgm:pt modelId="{F8D3C349-5FCC-9F44-9DDD-2E9E4158D3F6}" type="pres">
      <dgm:prSet presAssocID="{F70D762B-0EEE-4042-8371-559039E98C1C}" presName="parentLin" presStyleCnt="0"/>
      <dgm:spPr/>
    </dgm:pt>
    <dgm:pt modelId="{283061EB-EA15-944C-9888-C5A0937942BB}" type="pres">
      <dgm:prSet presAssocID="{F70D762B-0EEE-4042-8371-559039E98C1C}" presName="parentLeftMargin" presStyleLbl="node1" presStyleIdx="0" presStyleCnt="3"/>
      <dgm:spPr/>
    </dgm:pt>
    <dgm:pt modelId="{03BED1FB-3A35-8548-8089-AACB604334D7}" type="pres">
      <dgm:prSet presAssocID="{F70D762B-0EEE-4042-8371-559039E98C1C}" presName="parentText" presStyleLbl="node1" presStyleIdx="1" presStyleCnt="3" custScaleX="117035">
        <dgm:presLayoutVars>
          <dgm:chMax val="0"/>
          <dgm:bulletEnabled val="1"/>
        </dgm:presLayoutVars>
      </dgm:prSet>
      <dgm:spPr/>
    </dgm:pt>
    <dgm:pt modelId="{B31F4902-85C5-EE4E-97DF-B8971BC453F1}" type="pres">
      <dgm:prSet presAssocID="{F70D762B-0EEE-4042-8371-559039E98C1C}" presName="negativeSpace" presStyleCnt="0"/>
      <dgm:spPr/>
    </dgm:pt>
    <dgm:pt modelId="{D4036FB5-FF05-1E42-A62F-B03679BE2116}" type="pres">
      <dgm:prSet presAssocID="{F70D762B-0EEE-4042-8371-559039E98C1C}" presName="childText" presStyleLbl="conFgAcc1" presStyleIdx="1" presStyleCnt="3">
        <dgm:presLayoutVars>
          <dgm:bulletEnabled val="1"/>
        </dgm:presLayoutVars>
      </dgm:prSet>
      <dgm:spPr/>
    </dgm:pt>
    <dgm:pt modelId="{849735D9-7B06-944D-90D9-029E64428097}" type="pres">
      <dgm:prSet presAssocID="{D510FA18-53EE-0D4A-A25D-CE546AC8ADD1}" presName="spaceBetweenRectangles" presStyleCnt="0"/>
      <dgm:spPr/>
    </dgm:pt>
    <dgm:pt modelId="{099C1014-C503-D24D-9527-61E7804E56BD}" type="pres">
      <dgm:prSet presAssocID="{39FF2A00-8DA1-EA47-8209-B093A4AE11A1}" presName="parentLin" presStyleCnt="0"/>
      <dgm:spPr/>
    </dgm:pt>
    <dgm:pt modelId="{7851D897-8669-E946-8B93-D9695403A96A}" type="pres">
      <dgm:prSet presAssocID="{39FF2A00-8DA1-EA47-8209-B093A4AE11A1}" presName="parentLeftMargin" presStyleLbl="node1" presStyleIdx="1" presStyleCnt="3"/>
      <dgm:spPr/>
    </dgm:pt>
    <dgm:pt modelId="{B01A74EE-B460-164E-8252-89E42F241DB7}" type="pres">
      <dgm:prSet presAssocID="{39FF2A00-8DA1-EA47-8209-B093A4AE11A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452E67-A074-6B45-949D-7688D8E980C5}" type="pres">
      <dgm:prSet presAssocID="{39FF2A00-8DA1-EA47-8209-B093A4AE11A1}" presName="negativeSpace" presStyleCnt="0"/>
      <dgm:spPr/>
    </dgm:pt>
    <dgm:pt modelId="{EC6A06FB-5815-6246-90D8-236D3D58BE8D}" type="pres">
      <dgm:prSet presAssocID="{39FF2A00-8DA1-EA47-8209-B093A4AE11A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630930B-2086-EE40-9EFD-6046B6DC0913}" srcId="{EF7E98BB-0675-C045-99CD-AF1D0EC51F5F}" destId="{F70D762B-0EEE-4042-8371-559039E98C1C}" srcOrd="1" destOrd="0" parTransId="{AE1585A3-6D2B-2345-888F-6C7B2C9120F1}" sibTransId="{D510FA18-53EE-0D4A-A25D-CE546AC8ADD1}"/>
    <dgm:cxn modelId="{D8B1BB29-15CE-604B-865A-D50453A07708}" type="presOf" srcId="{F70D762B-0EEE-4042-8371-559039E98C1C}" destId="{283061EB-EA15-944C-9888-C5A0937942BB}" srcOrd="0" destOrd="0" presId="urn:microsoft.com/office/officeart/2005/8/layout/list1"/>
    <dgm:cxn modelId="{12FFCD41-1646-BE43-A5D4-A0343A4FDB2E}" type="presOf" srcId="{110D75EB-5E72-0B45-994A-86B6A98C461D}" destId="{279751EF-6D4D-B74D-8CA9-726FAE67A9CC}" srcOrd="0" destOrd="0" presId="urn:microsoft.com/office/officeart/2005/8/layout/list1"/>
    <dgm:cxn modelId="{2596734A-4315-F741-92FC-F8909136286F}" type="presOf" srcId="{110D75EB-5E72-0B45-994A-86B6A98C461D}" destId="{7E3D6EB7-8295-194C-B1BD-A23636E86EEA}" srcOrd="1" destOrd="0" presId="urn:microsoft.com/office/officeart/2005/8/layout/list1"/>
    <dgm:cxn modelId="{DAB4904A-F0CF-324E-8CF2-478ACBBC0C95}" type="presOf" srcId="{39FF2A00-8DA1-EA47-8209-B093A4AE11A1}" destId="{B01A74EE-B460-164E-8252-89E42F241DB7}" srcOrd="1" destOrd="0" presId="urn:microsoft.com/office/officeart/2005/8/layout/list1"/>
    <dgm:cxn modelId="{B6626E4F-0D26-0349-A7F9-8E522C8E70D1}" srcId="{EF7E98BB-0675-C045-99CD-AF1D0EC51F5F}" destId="{39FF2A00-8DA1-EA47-8209-B093A4AE11A1}" srcOrd="2" destOrd="0" parTransId="{BB0B656A-80C5-E749-ADC8-B82CD9740F06}" sibTransId="{25450475-8F6A-9646-8FA9-54558063A4BE}"/>
    <dgm:cxn modelId="{0A5C9D7C-7ED2-E441-BB35-DA1E7041EB2C}" type="presOf" srcId="{F70D762B-0EEE-4042-8371-559039E98C1C}" destId="{03BED1FB-3A35-8548-8089-AACB604334D7}" srcOrd="1" destOrd="0" presId="urn:microsoft.com/office/officeart/2005/8/layout/list1"/>
    <dgm:cxn modelId="{536B38C7-E353-1C40-925B-377AEABF7094}" type="presOf" srcId="{EF7E98BB-0675-C045-99CD-AF1D0EC51F5F}" destId="{9EC27178-588B-3D4D-A641-719CA8FFB532}" srcOrd="0" destOrd="0" presId="urn:microsoft.com/office/officeart/2005/8/layout/list1"/>
    <dgm:cxn modelId="{80DCD1F4-6863-FB4E-8018-DD45075B8387}" type="presOf" srcId="{39FF2A00-8DA1-EA47-8209-B093A4AE11A1}" destId="{7851D897-8669-E946-8B93-D9695403A96A}" srcOrd="0" destOrd="0" presId="urn:microsoft.com/office/officeart/2005/8/layout/list1"/>
    <dgm:cxn modelId="{E8849AFB-AB88-6542-8C32-B78444A4AC4C}" srcId="{EF7E98BB-0675-C045-99CD-AF1D0EC51F5F}" destId="{110D75EB-5E72-0B45-994A-86B6A98C461D}" srcOrd="0" destOrd="0" parTransId="{34E38C55-F189-8C48-91D7-44F3473D18E9}" sibTransId="{0818FEA6-D558-B649-AFB6-42C3230894A1}"/>
    <dgm:cxn modelId="{67D6F22C-2A91-A444-A3E9-915F4971A927}" type="presParOf" srcId="{9EC27178-588B-3D4D-A641-719CA8FFB532}" destId="{25ECBA20-19EB-BE45-BB5E-2B53AA5DEC0A}" srcOrd="0" destOrd="0" presId="urn:microsoft.com/office/officeart/2005/8/layout/list1"/>
    <dgm:cxn modelId="{EED16329-A89E-ED46-8F7E-07A44D47A8D0}" type="presParOf" srcId="{25ECBA20-19EB-BE45-BB5E-2B53AA5DEC0A}" destId="{279751EF-6D4D-B74D-8CA9-726FAE67A9CC}" srcOrd="0" destOrd="0" presId="urn:microsoft.com/office/officeart/2005/8/layout/list1"/>
    <dgm:cxn modelId="{37CB8167-B8C8-E540-8574-0C4CCA7C3373}" type="presParOf" srcId="{25ECBA20-19EB-BE45-BB5E-2B53AA5DEC0A}" destId="{7E3D6EB7-8295-194C-B1BD-A23636E86EEA}" srcOrd="1" destOrd="0" presId="urn:microsoft.com/office/officeart/2005/8/layout/list1"/>
    <dgm:cxn modelId="{E4A8D395-0363-1C44-81D8-D4AE44F7CB77}" type="presParOf" srcId="{9EC27178-588B-3D4D-A641-719CA8FFB532}" destId="{EC66C89F-5F31-8D49-97C3-4F1739B15E3D}" srcOrd="1" destOrd="0" presId="urn:microsoft.com/office/officeart/2005/8/layout/list1"/>
    <dgm:cxn modelId="{6D7E9540-5342-194E-A6B0-63E9203B64E8}" type="presParOf" srcId="{9EC27178-588B-3D4D-A641-719CA8FFB532}" destId="{2C07F613-21D2-824D-8225-F826F2B67CC8}" srcOrd="2" destOrd="0" presId="urn:microsoft.com/office/officeart/2005/8/layout/list1"/>
    <dgm:cxn modelId="{4F041808-D39E-BB4E-B3E7-62D28C81B2A1}" type="presParOf" srcId="{9EC27178-588B-3D4D-A641-719CA8FFB532}" destId="{F65F30FF-5CED-9C4D-81F6-8689D9C6EA63}" srcOrd="3" destOrd="0" presId="urn:microsoft.com/office/officeart/2005/8/layout/list1"/>
    <dgm:cxn modelId="{016AB907-95A9-C143-9EF9-62BC2D2C6AC6}" type="presParOf" srcId="{9EC27178-588B-3D4D-A641-719CA8FFB532}" destId="{F8D3C349-5FCC-9F44-9DDD-2E9E4158D3F6}" srcOrd="4" destOrd="0" presId="urn:microsoft.com/office/officeart/2005/8/layout/list1"/>
    <dgm:cxn modelId="{8FD442E8-6034-6C48-846A-38A45B7E589D}" type="presParOf" srcId="{F8D3C349-5FCC-9F44-9DDD-2E9E4158D3F6}" destId="{283061EB-EA15-944C-9888-C5A0937942BB}" srcOrd="0" destOrd="0" presId="urn:microsoft.com/office/officeart/2005/8/layout/list1"/>
    <dgm:cxn modelId="{0FA4941D-50C4-444F-9BF9-44418B3A7FA7}" type="presParOf" srcId="{F8D3C349-5FCC-9F44-9DDD-2E9E4158D3F6}" destId="{03BED1FB-3A35-8548-8089-AACB604334D7}" srcOrd="1" destOrd="0" presId="urn:microsoft.com/office/officeart/2005/8/layout/list1"/>
    <dgm:cxn modelId="{CB7AC579-7A98-844D-99F5-6768BF2F8B02}" type="presParOf" srcId="{9EC27178-588B-3D4D-A641-719CA8FFB532}" destId="{B31F4902-85C5-EE4E-97DF-B8971BC453F1}" srcOrd="5" destOrd="0" presId="urn:microsoft.com/office/officeart/2005/8/layout/list1"/>
    <dgm:cxn modelId="{DEBC131C-F05F-354B-9DD5-03AF1E8D3463}" type="presParOf" srcId="{9EC27178-588B-3D4D-A641-719CA8FFB532}" destId="{D4036FB5-FF05-1E42-A62F-B03679BE2116}" srcOrd="6" destOrd="0" presId="urn:microsoft.com/office/officeart/2005/8/layout/list1"/>
    <dgm:cxn modelId="{717A3504-B696-D441-9034-24C826F465FE}" type="presParOf" srcId="{9EC27178-588B-3D4D-A641-719CA8FFB532}" destId="{849735D9-7B06-944D-90D9-029E64428097}" srcOrd="7" destOrd="0" presId="urn:microsoft.com/office/officeart/2005/8/layout/list1"/>
    <dgm:cxn modelId="{3AE63A77-CB6C-C04F-89BD-07984973CA8A}" type="presParOf" srcId="{9EC27178-588B-3D4D-A641-719CA8FFB532}" destId="{099C1014-C503-D24D-9527-61E7804E56BD}" srcOrd="8" destOrd="0" presId="urn:microsoft.com/office/officeart/2005/8/layout/list1"/>
    <dgm:cxn modelId="{BE876F0B-AB98-0745-ABFA-6827795486BA}" type="presParOf" srcId="{099C1014-C503-D24D-9527-61E7804E56BD}" destId="{7851D897-8669-E946-8B93-D9695403A96A}" srcOrd="0" destOrd="0" presId="urn:microsoft.com/office/officeart/2005/8/layout/list1"/>
    <dgm:cxn modelId="{02B0989F-6C22-1C44-AEEE-4AE5750E6656}" type="presParOf" srcId="{099C1014-C503-D24D-9527-61E7804E56BD}" destId="{B01A74EE-B460-164E-8252-89E42F241DB7}" srcOrd="1" destOrd="0" presId="urn:microsoft.com/office/officeart/2005/8/layout/list1"/>
    <dgm:cxn modelId="{247D4306-71ED-AA48-8FC2-FB7553CFA652}" type="presParOf" srcId="{9EC27178-588B-3D4D-A641-719CA8FFB532}" destId="{59452E67-A074-6B45-949D-7688D8E980C5}" srcOrd="9" destOrd="0" presId="urn:microsoft.com/office/officeart/2005/8/layout/list1"/>
    <dgm:cxn modelId="{ED60DAE7-E572-C641-AAEB-98AD85D95E13}" type="presParOf" srcId="{9EC27178-588B-3D4D-A641-719CA8FFB532}" destId="{EC6A06FB-5815-6246-90D8-236D3D58BE8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E8F701-59A5-214A-BA0D-EF525D4C0127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BC6CF9-6B45-2A40-99DF-C1E22C2FC3E2}">
      <dgm:prSet phldrT="[Text]"/>
      <dgm:spPr/>
      <dgm:t>
        <a:bodyPr/>
        <a:lstStyle/>
        <a:p>
          <a:r>
            <a:rPr lang="en-US" b="0" dirty="0">
              <a:solidFill>
                <a:schemeClr val="accent1">
                  <a:lumMod val="90000"/>
                </a:schemeClr>
              </a:solidFill>
            </a:rPr>
            <a:t>201</a:t>
          </a:r>
          <a:r>
            <a:rPr lang="ru-RU" b="0" dirty="0">
              <a:solidFill>
                <a:schemeClr val="accent1">
                  <a:lumMod val="90000"/>
                </a:schemeClr>
              </a:solidFill>
            </a:rPr>
            <a:t>5</a:t>
          </a:r>
          <a:endParaRPr lang="en-US" b="0" dirty="0">
            <a:solidFill>
              <a:schemeClr val="accent1">
                <a:lumMod val="90000"/>
              </a:schemeClr>
            </a:solidFill>
          </a:endParaRPr>
        </a:p>
      </dgm:t>
    </dgm:pt>
    <dgm:pt modelId="{E78C7E7A-B6FF-D246-A1BC-1F4292D042A4}" type="parTrans" cxnId="{7B77EBC4-9C0E-3C4B-90D2-7FFD7A76A224}">
      <dgm:prSet/>
      <dgm:spPr/>
      <dgm:t>
        <a:bodyPr/>
        <a:lstStyle/>
        <a:p>
          <a:endParaRPr lang="en-US"/>
        </a:p>
      </dgm:t>
    </dgm:pt>
    <dgm:pt modelId="{775CCF4C-EA8B-4A49-85A4-2F64911D7DF0}" type="sibTrans" cxnId="{7B77EBC4-9C0E-3C4B-90D2-7FFD7A76A224}">
      <dgm:prSet/>
      <dgm:spPr/>
      <dgm:t>
        <a:bodyPr/>
        <a:lstStyle/>
        <a:p>
          <a:endParaRPr lang="en-US"/>
        </a:p>
      </dgm:t>
    </dgm:pt>
    <dgm:pt modelId="{F07C47A6-332F-6448-A1A0-6586DE9DE6D0}">
      <dgm:prSet phldrT="[Text]"/>
      <dgm:spPr/>
      <dgm:t>
        <a:bodyPr/>
        <a:lstStyle/>
        <a:p>
          <a:r>
            <a:rPr lang="en-US" b="0" dirty="0">
              <a:solidFill>
                <a:schemeClr val="accent1">
                  <a:lumMod val="75000"/>
                </a:schemeClr>
              </a:solidFill>
            </a:rPr>
            <a:t>201</a:t>
          </a:r>
          <a:r>
            <a:rPr lang="ru-RU" b="0" dirty="0">
              <a:solidFill>
                <a:schemeClr val="accent1">
                  <a:lumMod val="75000"/>
                </a:schemeClr>
              </a:solidFill>
            </a:rPr>
            <a:t>6</a:t>
          </a:r>
          <a:endParaRPr lang="en-US" b="0" dirty="0">
            <a:solidFill>
              <a:schemeClr val="accent1">
                <a:lumMod val="75000"/>
              </a:schemeClr>
            </a:solidFill>
          </a:endParaRPr>
        </a:p>
      </dgm:t>
    </dgm:pt>
    <dgm:pt modelId="{77777467-84E4-494A-AB04-5BB5A8F48720}" type="parTrans" cxnId="{92B77429-E499-1441-B009-FD69B016E278}">
      <dgm:prSet/>
      <dgm:spPr/>
      <dgm:t>
        <a:bodyPr/>
        <a:lstStyle/>
        <a:p>
          <a:endParaRPr lang="en-US"/>
        </a:p>
      </dgm:t>
    </dgm:pt>
    <dgm:pt modelId="{2DC47F9E-F993-7F40-A609-BEB298C61136}" type="sibTrans" cxnId="{92B77429-E499-1441-B009-FD69B016E278}">
      <dgm:prSet/>
      <dgm:spPr/>
      <dgm:t>
        <a:bodyPr/>
        <a:lstStyle/>
        <a:p>
          <a:endParaRPr lang="en-US"/>
        </a:p>
      </dgm:t>
    </dgm:pt>
    <dgm:pt modelId="{0353FF68-F7C5-0943-AC46-3DC30AA739AE}">
      <dgm:prSet phldrT="[Text]"/>
      <dgm:spPr/>
      <dgm:t>
        <a:bodyPr/>
        <a:lstStyle/>
        <a:p>
          <a:r>
            <a:rPr lang="en-US" b="0" dirty="0">
              <a:solidFill>
                <a:schemeClr val="accent1">
                  <a:lumMod val="50000"/>
                </a:schemeClr>
              </a:solidFill>
            </a:rPr>
            <a:t>201</a:t>
          </a:r>
          <a:r>
            <a:rPr lang="ru-RU" b="0" dirty="0">
              <a:solidFill>
                <a:schemeClr val="accent1">
                  <a:lumMod val="50000"/>
                </a:schemeClr>
              </a:solidFill>
            </a:rPr>
            <a:t>7</a:t>
          </a:r>
          <a:endParaRPr lang="en-US" b="0" dirty="0">
            <a:solidFill>
              <a:schemeClr val="accent1">
                <a:lumMod val="50000"/>
              </a:schemeClr>
            </a:solidFill>
          </a:endParaRPr>
        </a:p>
      </dgm:t>
    </dgm:pt>
    <dgm:pt modelId="{0A4098F4-A2AB-AA48-8D3A-D9FE03F5B315}" type="parTrans" cxnId="{0E3B6DBE-102B-0247-8D72-341504C04810}">
      <dgm:prSet/>
      <dgm:spPr/>
      <dgm:t>
        <a:bodyPr/>
        <a:lstStyle/>
        <a:p>
          <a:endParaRPr lang="en-US"/>
        </a:p>
      </dgm:t>
    </dgm:pt>
    <dgm:pt modelId="{D29FE14B-5DDF-374D-96A1-C536678AA2FB}" type="sibTrans" cxnId="{0E3B6DBE-102B-0247-8D72-341504C04810}">
      <dgm:prSet/>
      <dgm:spPr/>
      <dgm:t>
        <a:bodyPr/>
        <a:lstStyle/>
        <a:p>
          <a:endParaRPr lang="en-US"/>
        </a:p>
      </dgm:t>
    </dgm:pt>
    <dgm:pt modelId="{C289CA6F-E97B-2449-85B2-38A5BDC5AAF9}" type="pres">
      <dgm:prSet presAssocID="{29E8F701-59A5-214A-BA0D-EF525D4C0127}" presName="rootnode" presStyleCnt="0">
        <dgm:presLayoutVars>
          <dgm:chMax/>
          <dgm:chPref/>
          <dgm:dir/>
          <dgm:animLvl val="lvl"/>
        </dgm:presLayoutVars>
      </dgm:prSet>
      <dgm:spPr/>
    </dgm:pt>
    <dgm:pt modelId="{FB5F589C-84B2-DF4F-A5D6-FB4A0F1982C6}" type="pres">
      <dgm:prSet presAssocID="{AABC6CF9-6B45-2A40-99DF-C1E22C2FC3E2}" presName="composite" presStyleCnt="0"/>
      <dgm:spPr/>
    </dgm:pt>
    <dgm:pt modelId="{5BA9B2C5-052D-FB49-9829-1DE653710408}" type="pres">
      <dgm:prSet presAssocID="{AABC6CF9-6B45-2A40-99DF-C1E22C2FC3E2}" presName="LShape" presStyleLbl="alignNode1" presStyleIdx="0" presStyleCnt="5"/>
      <dgm:spPr/>
    </dgm:pt>
    <dgm:pt modelId="{B57660B4-7450-7A48-9287-6AA4D34C6D98}" type="pres">
      <dgm:prSet presAssocID="{AABC6CF9-6B45-2A40-99DF-C1E22C2FC3E2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8907168-52AD-474E-8810-C40AEDA77235}" type="pres">
      <dgm:prSet presAssocID="{AABC6CF9-6B45-2A40-99DF-C1E22C2FC3E2}" presName="Triangle" presStyleLbl="alignNode1" presStyleIdx="1" presStyleCnt="5"/>
      <dgm:spPr/>
    </dgm:pt>
    <dgm:pt modelId="{FED25CB1-525C-974E-B301-F524A57C1ADF}" type="pres">
      <dgm:prSet presAssocID="{775CCF4C-EA8B-4A49-85A4-2F64911D7DF0}" presName="sibTrans" presStyleCnt="0"/>
      <dgm:spPr/>
    </dgm:pt>
    <dgm:pt modelId="{D450D615-E760-7F47-B320-75B5AC2F69AB}" type="pres">
      <dgm:prSet presAssocID="{775CCF4C-EA8B-4A49-85A4-2F64911D7DF0}" presName="space" presStyleCnt="0"/>
      <dgm:spPr/>
    </dgm:pt>
    <dgm:pt modelId="{16CF83F4-EECD-C947-A691-61ACD69C5077}" type="pres">
      <dgm:prSet presAssocID="{F07C47A6-332F-6448-A1A0-6586DE9DE6D0}" presName="composite" presStyleCnt="0"/>
      <dgm:spPr/>
    </dgm:pt>
    <dgm:pt modelId="{DC042B0C-FC20-E543-921C-2576044FD1E8}" type="pres">
      <dgm:prSet presAssocID="{F07C47A6-332F-6448-A1A0-6586DE9DE6D0}" presName="LShape" presStyleLbl="alignNode1" presStyleIdx="2" presStyleCnt="5"/>
      <dgm:spPr/>
    </dgm:pt>
    <dgm:pt modelId="{3C6E7B1E-6D15-8843-90E0-8FDF346A000C}" type="pres">
      <dgm:prSet presAssocID="{F07C47A6-332F-6448-A1A0-6586DE9DE6D0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04F3534-D897-3A4C-B5BB-9BA399FF57B8}" type="pres">
      <dgm:prSet presAssocID="{F07C47A6-332F-6448-A1A0-6586DE9DE6D0}" presName="Triangle" presStyleLbl="alignNode1" presStyleIdx="3" presStyleCnt="5"/>
      <dgm:spPr/>
    </dgm:pt>
    <dgm:pt modelId="{73C5C9DE-6E58-DE47-ACF8-2D0A4499D47A}" type="pres">
      <dgm:prSet presAssocID="{2DC47F9E-F993-7F40-A609-BEB298C61136}" presName="sibTrans" presStyleCnt="0"/>
      <dgm:spPr/>
    </dgm:pt>
    <dgm:pt modelId="{73006EC3-833B-134A-9207-B4E15B74DEBC}" type="pres">
      <dgm:prSet presAssocID="{2DC47F9E-F993-7F40-A609-BEB298C61136}" presName="space" presStyleCnt="0"/>
      <dgm:spPr/>
    </dgm:pt>
    <dgm:pt modelId="{2D3BEAE5-F185-E14A-BB67-6884289E87E0}" type="pres">
      <dgm:prSet presAssocID="{0353FF68-F7C5-0943-AC46-3DC30AA739AE}" presName="composite" presStyleCnt="0"/>
      <dgm:spPr/>
    </dgm:pt>
    <dgm:pt modelId="{B5472A88-F807-174E-9C68-F3A0D257F58B}" type="pres">
      <dgm:prSet presAssocID="{0353FF68-F7C5-0943-AC46-3DC30AA739AE}" presName="LShape" presStyleLbl="alignNode1" presStyleIdx="4" presStyleCnt="5"/>
      <dgm:spPr/>
    </dgm:pt>
    <dgm:pt modelId="{9F7DE802-5C1B-2B4B-9F61-8359EEFB6A63}" type="pres">
      <dgm:prSet presAssocID="{0353FF68-F7C5-0943-AC46-3DC30AA739A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2B77429-E499-1441-B009-FD69B016E278}" srcId="{29E8F701-59A5-214A-BA0D-EF525D4C0127}" destId="{F07C47A6-332F-6448-A1A0-6586DE9DE6D0}" srcOrd="1" destOrd="0" parTransId="{77777467-84E4-494A-AB04-5BB5A8F48720}" sibTransId="{2DC47F9E-F993-7F40-A609-BEB298C61136}"/>
    <dgm:cxn modelId="{6F68B485-1B8D-2849-B858-ECAE4B1C284B}" type="presOf" srcId="{29E8F701-59A5-214A-BA0D-EF525D4C0127}" destId="{C289CA6F-E97B-2449-85B2-38A5BDC5AAF9}" srcOrd="0" destOrd="0" presId="urn:microsoft.com/office/officeart/2009/3/layout/StepUpProcess"/>
    <dgm:cxn modelId="{E44648A2-72BA-7345-8D6D-A51BF39CDE01}" type="presOf" srcId="{AABC6CF9-6B45-2A40-99DF-C1E22C2FC3E2}" destId="{B57660B4-7450-7A48-9287-6AA4D34C6D98}" srcOrd="0" destOrd="0" presId="urn:microsoft.com/office/officeart/2009/3/layout/StepUpProcess"/>
    <dgm:cxn modelId="{611034A4-4D99-0D4D-8DA3-34350398A9A2}" type="presOf" srcId="{0353FF68-F7C5-0943-AC46-3DC30AA739AE}" destId="{9F7DE802-5C1B-2B4B-9F61-8359EEFB6A63}" srcOrd="0" destOrd="0" presId="urn:microsoft.com/office/officeart/2009/3/layout/StepUpProcess"/>
    <dgm:cxn modelId="{0E3B6DBE-102B-0247-8D72-341504C04810}" srcId="{29E8F701-59A5-214A-BA0D-EF525D4C0127}" destId="{0353FF68-F7C5-0943-AC46-3DC30AA739AE}" srcOrd="2" destOrd="0" parTransId="{0A4098F4-A2AB-AA48-8D3A-D9FE03F5B315}" sibTransId="{D29FE14B-5DDF-374D-96A1-C536678AA2FB}"/>
    <dgm:cxn modelId="{7B77EBC4-9C0E-3C4B-90D2-7FFD7A76A224}" srcId="{29E8F701-59A5-214A-BA0D-EF525D4C0127}" destId="{AABC6CF9-6B45-2A40-99DF-C1E22C2FC3E2}" srcOrd="0" destOrd="0" parTransId="{E78C7E7A-B6FF-D246-A1BC-1F4292D042A4}" sibTransId="{775CCF4C-EA8B-4A49-85A4-2F64911D7DF0}"/>
    <dgm:cxn modelId="{B927EECE-F64A-9F46-BA36-69944999373C}" type="presOf" srcId="{F07C47A6-332F-6448-A1A0-6586DE9DE6D0}" destId="{3C6E7B1E-6D15-8843-90E0-8FDF346A000C}" srcOrd="0" destOrd="0" presId="urn:microsoft.com/office/officeart/2009/3/layout/StepUpProcess"/>
    <dgm:cxn modelId="{6332D597-1189-1D46-8BEC-1F5A29FA19D8}" type="presParOf" srcId="{C289CA6F-E97B-2449-85B2-38A5BDC5AAF9}" destId="{FB5F589C-84B2-DF4F-A5D6-FB4A0F1982C6}" srcOrd="0" destOrd="0" presId="urn:microsoft.com/office/officeart/2009/3/layout/StepUpProcess"/>
    <dgm:cxn modelId="{9A4C0379-DC3F-054D-821A-6835BE521135}" type="presParOf" srcId="{FB5F589C-84B2-DF4F-A5D6-FB4A0F1982C6}" destId="{5BA9B2C5-052D-FB49-9829-1DE653710408}" srcOrd="0" destOrd="0" presId="urn:microsoft.com/office/officeart/2009/3/layout/StepUpProcess"/>
    <dgm:cxn modelId="{C80741B3-4719-324F-BDCA-3EDA0B0D6DD4}" type="presParOf" srcId="{FB5F589C-84B2-DF4F-A5D6-FB4A0F1982C6}" destId="{B57660B4-7450-7A48-9287-6AA4D34C6D98}" srcOrd="1" destOrd="0" presId="urn:microsoft.com/office/officeart/2009/3/layout/StepUpProcess"/>
    <dgm:cxn modelId="{E88D3E8F-3A1E-CA4F-A5E9-79051CF5AA23}" type="presParOf" srcId="{FB5F589C-84B2-DF4F-A5D6-FB4A0F1982C6}" destId="{28907168-52AD-474E-8810-C40AEDA77235}" srcOrd="2" destOrd="0" presId="urn:microsoft.com/office/officeart/2009/3/layout/StepUpProcess"/>
    <dgm:cxn modelId="{040138D5-E621-EF4D-8D0C-AFE10637BB2C}" type="presParOf" srcId="{C289CA6F-E97B-2449-85B2-38A5BDC5AAF9}" destId="{FED25CB1-525C-974E-B301-F524A57C1ADF}" srcOrd="1" destOrd="0" presId="urn:microsoft.com/office/officeart/2009/3/layout/StepUpProcess"/>
    <dgm:cxn modelId="{6B530F6B-0317-A74C-BE1F-A97DDF3CBCDD}" type="presParOf" srcId="{FED25CB1-525C-974E-B301-F524A57C1ADF}" destId="{D450D615-E760-7F47-B320-75B5AC2F69AB}" srcOrd="0" destOrd="0" presId="urn:microsoft.com/office/officeart/2009/3/layout/StepUpProcess"/>
    <dgm:cxn modelId="{8A5E6C14-D11D-5149-87DC-BBE30D11B9F9}" type="presParOf" srcId="{C289CA6F-E97B-2449-85B2-38A5BDC5AAF9}" destId="{16CF83F4-EECD-C947-A691-61ACD69C5077}" srcOrd="2" destOrd="0" presId="urn:microsoft.com/office/officeart/2009/3/layout/StepUpProcess"/>
    <dgm:cxn modelId="{26673B39-4784-9B42-BBF3-D83308AE506C}" type="presParOf" srcId="{16CF83F4-EECD-C947-A691-61ACD69C5077}" destId="{DC042B0C-FC20-E543-921C-2576044FD1E8}" srcOrd="0" destOrd="0" presId="urn:microsoft.com/office/officeart/2009/3/layout/StepUpProcess"/>
    <dgm:cxn modelId="{5B8407E7-6B0F-CE41-89BD-FF0D3047BC7E}" type="presParOf" srcId="{16CF83F4-EECD-C947-A691-61ACD69C5077}" destId="{3C6E7B1E-6D15-8843-90E0-8FDF346A000C}" srcOrd="1" destOrd="0" presId="urn:microsoft.com/office/officeart/2009/3/layout/StepUpProcess"/>
    <dgm:cxn modelId="{0E5844CD-8F2C-BA4B-9F84-780D0C069CB6}" type="presParOf" srcId="{16CF83F4-EECD-C947-A691-61ACD69C5077}" destId="{004F3534-D897-3A4C-B5BB-9BA399FF57B8}" srcOrd="2" destOrd="0" presId="urn:microsoft.com/office/officeart/2009/3/layout/StepUpProcess"/>
    <dgm:cxn modelId="{82C88F1B-5EB6-0848-83EE-D994464AFB61}" type="presParOf" srcId="{C289CA6F-E97B-2449-85B2-38A5BDC5AAF9}" destId="{73C5C9DE-6E58-DE47-ACF8-2D0A4499D47A}" srcOrd="3" destOrd="0" presId="urn:microsoft.com/office/officeart/2009/3/layout/StepUpProcess"/>
    <dgm:cxn modelId="{C2F4FCDC-6F29-004C-89B7-DB12480BAAD0}" type="presParOf" srcId="{73C5C9DE-6E58-DE47-ACF8-2D0A4499D47A}" destId="{73006EC3-833B-134A-9207-B4E15B74DEBC}" srcOrd="0" destOrd="0" presId="urn:microsoft.com/office/officeart/2009/3/layout/StepUpProcess"/>
    <dgm:cxn modelId="{926F8994-33FD-3643-A318-0CD64C5EE10B}" type="presParOf" srcId="{C289CA6F-E97B-2449-85B2-38A5BDC5AAF9}" destId="{2D3BEAE5-F185-E14A-BB67-6884289E87E0}" srcOrd="4" destOrd="0" presId="urn:microsoft.com/office/officeart/2009/3/layout/StepUpProcess"/>
    <dgm:cxn modelId="{65161D38-A157-3942-85EF-F0CEC69BC62F}" type="presParOf" srcId="{2D3BEAE5-F185-E14A-BB67-6884289E87E0}" destId="{B5472A88-F807-174E-9C68-F3A0D257F58B}" srcOrd="0" destOrd="0" presId="urn:microsoft.com/office/officeart/2009/3/layout/StepUpProcess"/>
    <dgm:cxn modelId="{66D57DD0-3F42-E74E-9515-CA76C8FE357B}" type="presParOf" srcId="{2D3BEAE5-F185-E14A-BB67-6884289E87E0}" destId="{9F7DE802-5C1B-2B4B-9F61-8359EEFB6A6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01D5FD-B8A0-934C-A204-B88FC2DB38B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56393F9D-4C4C-D941-A02E-53F91EA1F9EB}">
      <dgm:prSet phldrT="[Text]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b="0" dirty="0"/>
            <a:t>PROBLEM</a:t>
          </a:r>
        </a:p>
      </dgm:t>
    </dgm:pt>
    <dgm:pt modelId="{72B6CF26-5C80-394E-8C5F-AE6ED1E8320C}" type="parTrans" cxnId="{550FAA47-9A24-CC46-B53C-48F4754E1771}">
      <dgm:prSet/>
      <dgm:spPr/>
      <dgm:t>
        <a:bodyPr/>
        <a:lstStyle/>
        <a:p>
          <a:endParaRPr lang="en-US"/>
        </a:p>
      </dgm:t>
    </dgm:pt>
    <dgm:pt modelId="{BF0D58D1-6865-D540-89D7-6F3570E2FD0A}" type="sibTrans" cxnId="{550FAA47-9A24-CC46-B53C-48F4754E1771}">
      <dgm:prSet/>
      <dgm:spPr/>
      <dgm:t>
        <a:bodyPr/>
        <a:lstStyle/>
        <a:p>
          <a:endParaRPr lang="en-US"/>
        </a:p>
      </dgm:t>
    </dgm:pt>
    <dgm:pt modelId="{8459A8DD-CC73-1D48-8C27-3736EED30CB7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b="0" dirty="0">
              <a:solidFill>
                <a:schemeClr val="accent1">
                  <a:lumMod val="50000"/>
                </a:schemeClr>
              </a:solidFill>
            </a:rPr>
            <a:t>INVESTIGATION</a:t>
          </a:r>
        </a:p>
      </dgm:t>
    </dgm:pt>
    <dgm:pt modelId="{B1AC8C33-B408-A446-812E-3DB9F10ECDAB}" type="parTrans" cxnId="{E06990CA-6F32-5C41-861B-E6648AB18F0C}">
      <dgm:prSet/>
      <dgm:spPr/>
      <dgm:t>
        <a:bodyPr/>
        <a:lstStyle/>
        <a:p>
          <a:endParaRPr lang="en-US"/>
        </a:p>
      </dgm:t>
    </dgm:pt>
    <dgm:pt modelId="{D15A00BD-2533-E845-BF16-8924232368B8}" type="sibTrans" cxnId="{E06990CA-6F32-5C41-861B-E6648AB18F0C}">
      <dgm:prSet/>
      <dgm:spPr/>
      <dgm:t>
        <a:bodyPr/>
        <a:lstStyle/>
        <a:p>
          <a:endParaRPr lang="en-US"/>
        </a:p>
      </dgm:t>
    </dgm:pt>
    <dgm:pt modelId="{2DBB93E0-4C93-5644-BBD9-64B8E342C2CE}">
      <dgm:prSet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b="0" dirty="0"/>
            <a:t>SOLUTION</a:t>
          </a:r>
        </a:p>
      </dgm:t>
    </dgm:pt>
    <dgm:pt modelId="{7C2698BE-1278-834A-892E-7CBAFE835436}" type="parTrans" cxnId="{CE6798E2-E21C-A847-BB4B-3ABC02DE7FF9}">
      <dgm:prSet/>
      <dgm:spPr/>
      <dgm:t>
        <a:bodyPr/>
        <a:lstStyle/>
        <a:p>
          <a:endParaRPr lang="en-US"/>
        </a:p>
      </dgm:t>
    </dgm:pt>
    <dgm:pt modelId="{4515F446-259B-FA41-9F8E-ED31A7D7BD3B}" type="sibTrans" cxnId="{CE6798E2-E21C-A847-BB4B-3ABC02DE7FF9}">
      <dgm:prSet/>
      <dgm:spPr/>
      <dgm:t>
        <a:bodyPr/>
        <a:lstStyle/>
        <a:p>
          <a:endParaRPr lang="en-US"/>
        </a:p>
      </dgm:t>
    </dgm:pt>
    <dgm:pt modelId="{0E04D443-554D-D34C-AB87-4CCD2D7A09DC}" type="pres">
      <dgm:prSet presAssocID="{A001D5FD-B8A0-934C-A204-B88FC2DB38BD}" presName="Name0" presStyleCnt="0">
        <dgm:presLayoutVars>
          <dgm:dir/>
          <dgm:resizeHandles val="exact"/>
        </dgm:presLayoutVars>
      </dgm:prSet>
      <dgm:spPr/>
    </dgm:pt>
    <dgm:pt modelId="{FBC57131-6772-8643-BBE3-26A4C2B7C6B8}" type="pres">
      <dgm:prSet presAssocID="{56393F9D-4C4C-D941-A02E-53F91EA1F9EB}" presName="node" presStyleLbl="node1" presStyleIdx="0" presStyleCnt="3">
        <dgm:presLayoutVars>
          <dgm:bulletEnabled val="1"/>
        </dgm:presLayoutVars>
      </dgm:prSet>
      <dgm:spPr/>
    </dgm:pt>
    <dgm:pt modelId="{BDACF9C5-2AA2-0D4A-877F-E40BCE2ECE4D}" type="pres">
      <dgm:prSet presAssocID="{BF0D58D1-6865-D540-89D7-6F3570E2FD0A}" presName="sibTrans" presStyleLbl="sibTrans2D1" presStyleIdx="0" presStyleCnt="2"/>
      <dgm:spPr/>
    </dgm:pt>
    <dgm:pt modelId="{C57D55D9-36E5-6741-861A-C61B04510F0E}" type="pres">
      <dgm:prSet presAssocID="{BF0D58D1-6865-D540-89D7-6F3570E2FD0A}" presName="connectorText" presStyleLbl="sibTrans2D1" presStyleIdx="0" presStyleCnt="2"/>
      <dgm:spPr/>
    </dgm:pt>
    <dgm:pt modelId="{56B03D21-5748-7B42-8E42-AFC1585C1C73}" type="pres">
      <dgm:prSet presAssocID="{8459A8DD-CC73-1D48-8C27-3736EED30CB7}" presName="node" presStyleLbl="node1" presStyleIdx="1" presStyleCnt="3">
        <dgm:presLayoutVars>
          <dgm:bulletEnabled val="1"/>
        </dgm:presLayoutVars>
      </dgm:prSet>
      <dgm:spPr/>
    </dgm:pt>
    <dgm:pt modelId="{27A1FA1A-831F-5F4B-AD97-D244D4AB8769}" type="pres">
      <dgm:prSet presAssocID="{D15A00BD-2533-E845-BF16-8924232368B8}" presName="sibTrans" presStyleLbl="sibTrans2D1" presStyleIdx="1" presStyleCnt="2"/>
      <dgm:spPr/>
    </dgm:pt>
    <dgm:pt modelId="{06F99A32-C41A-BA4B-B382-94924D693CE9}" type="pres">
      <dgm:prSet presAssocID="{D15A00BD-2533-E845-BF16-8924232368B8}" presName="connectorText" presStyleLbl="sibTrans2D1" presStyleIdx="1" presStyleCnt="2"/>
      <dgm:spPr/>
    </dgm:pt>
    <dgm:pt modelId="{036C34EF-9CC9-9B47-89CA-AA80AA793301}" type="pres">
      <dgm:prSet presAssocID="{2DBB93E0-4C93-5644-BBD9-64B8E342C2CE}" presName="node" presStyleLbl="node1" presStyleIdx="2" presStyleCnt="3">
        <dgm:presLayoutVars>
          <dgm:bulletEnabled val="1"/>
        </dgm:presLayoutVars>
      </dgm:prSet>
      <dgm:spPr/>
    </dgm:pt>
  </dgm:ptLst>
  <dgm:cxnLst>
    <dgm:cxn modelId="{550FAA47-9A24-CC46-B53C-48F4754E1771}" srcId="{A001D5FD-B8A0-934C-A204-B88FC2DB38BD}" destId="{56393F9D-4C4C-D941-A02E-53F91EA1F9EB}" srcOrd="0" destOrd="0" parTransId="{72B6CF26-5C80-394E-8C5F-AE6ED1E8320C}" sibTransId="{BF0D58D1-6865-D540-89D7-6F3570E2FD0A}"/>
    <dgm:cxn modelId="{11F0FD5E-BCB9-2248-B2BF-8429DCC08A00}" type="presOf" srcId="{D15A00BD-2533-E845-BF16-8924232368B8}" destId="{06F99A32-C41A-BA4B-B382-94924D693CE9}" srcOrd="1" destOrd="0" presId="urn:microsoft.com/office/officeart/2005/8/layout/process1"/>
    <dgm:cxn modelId="{869E6D7E-006C-FC44-AF78-094085BAF670}" type="presOf" srcId="{8459A8DD-CC73-1D48-8C27-3736EED30CB7}" destId="{56B03D21-5748-7B42-8E42-AFC1585C1C73}" srcOrd="0" destOrd="0" presId="urn:microsoft.com/office/officeart/2005/8/layout/process1"/>
    <dgm:cxn modelId="{D2037F92-16BB-6843-8EE5-FC33E14342B7}" type="presOf" srcId="{BF0D58D1-6865-D540-89D7-6F3570E2FD0A}" destId="{C57D55D9-36E5-6741-861A-C61B04510F0E}" srcOrd="1" destOrd="0" presId="urn:microsoft.com/office/officeart/2005/8/layout/process1"/>
    <dgm:cxn modelId="{FFC8ABAD-7026-9E4F-A4D9-2A75FAB53365}" type="presOf" srcId="{BF0D58D1-6865-D540-89D7-6F3570E2FD0A}" destId="{BDACF9C5-2AA2-0D4A-877F-E40BCE2ECE4D}" srcOrd="0" destOrd="0" presId="urn:microsoft.com/office/officeart/2005/8/layout/process1"/>
    <dgm:cxn modelId="{36F04BB4-3DDC-A04B-8CF4-7A8B8EE7E5BF}" type="presOf" srcId="{A001D5FD-B8A0-934C-A204-B88FC2DB38BD}" destId="{0E04D443-554D-D34C-AB87-4CCD2D7A09DC}" srcOrd="0" destOrd="0" presId="urn:microsoft.com/office/officeart/2005/8/layout/process1"/>
    <dgm:cxn modelId="{E06990CA-6F32-5C41-861B-E6648AB18F0C}" srcId="{A001D5FD-B8A0-934C-A204-B88FC2DB38BD}" destId="{8459A8DD-CC73-1D48-8C27-3736EED30CB7}" srcOrd="1" destOrd="0" parTransId="{B1AC8C33-B408-A446-812E-3DB9F10ECDAB}" sibTransId="{D15A00BD-2533-E845-BF16-8924232368B8}"/>
    <dgm:cxn modelId="{464155DF-2151-BF40-9318-5F9B698CB58D}" type="presOf" srcId="{D15A00BD-2533-E845-BF16-8924232368B8}" destId="{27A1FA1A-831F-5F4B-AD97-D244D4AB8769}" srcOrd="0" destOrd="0" presId="urn:microsoft.com/office/officeart/2005/8/layout/process1"/>
    <dgm:cxn modelId="{CE6798E2-E21C-A847-BB4B-3ABC02DE7FF9}" srcId="{A001D5FD-B8A0-934C-A204-B88FC2DB38BD}" destId="{2DBB93E0-4C93-5644-BBD9-64B8E342C2CE}" srcOrd="2" destOrd="0" parTransId="{7C2698BE-1278-834A-892E-7CBAFE835436}" sibTransId="{4515F446-259B-FA41-9F8E-ED31A7D7BD3B}"/>
    <dgm:cxn modelId="{01413BEA-B935-C54A-BE45-F0F0B0137B1D}" type="presOf" srcId="{2DBB93E0-4C93-5644-BBD9-64B8E342C2CE}" destId="{036C34EF-9CC9-9B47-89CA-AA80AA793301}" srcOrd="0" destOrd="0" presId="urn:microsoft.com/office/officeart/2005/8/layout/process1"/>
    <dgm:cxn modelId="{099DCBEA-9185-C84B-9879-A673E19A4E12}" type="presOf" srcId="{56393F9D-4C4C-D941-A02E-53F91EA1F9EB}" destId="{FBC57131-6772-8643-BBE3-26A4C2B7C6B8}" srcOrd="0" destOrd="0" presId="urn:microsoft.com/office/officeart/2005/8/layout/process1"/>
    <dgm:cxn modelId="{8A921FFA-596C-DA41-9D3B-D923CFFF3070}" type="presParOf" srcId="{0E04D443-554D-D34C-AB87-4CCD2D7A09DC}" destId="{FBC57131-6772-8643-BBE3-26A4C2B7C6B8}" srcOrd="0" destOrd="0" presId="urn:microsoft.com/office/officeart/2005/8/layout/process1"/>
    <dgm:cxn modelId="{31593EA8-2E71-5A4C-8942-5C0E5405E119}" type="presParOf" srcId="{0E04D443-554D-D34C-AB87-4CCD2D7A09DC}" destId="{BDACF9C5-2AA2-0D4A-877F-E40BCE2ECE4D}" srcOrd="1" destOrd="0" presId="urn:microsoft.com/office/officeart/2005/8/layout/process1"/>
    <dgm:cxn modelId="{595D7DF3-3D7F-D547-8129-42FD20B39284}" type="presParOf" srcId="{BDACF9C5-2AA2-0D4A-877F-E40BCE2ECE4D}" destId="{C57D55D9-36E5-6741-861A-C61B04510F0E}" srcOrd="0" destOrd="0" presId="urn:microsoft.com/office/officeart/2005/8/layout/process1"/>
    <dgm:cxn modelId="{0D3BEF45-6BDE-DB4C-BD3B-2741FD6A04A6}" type="presParOf" srcId="{0E04D443-554D-D34C-AB87-4CCD2D7A09DC}" destId="{56B03D21-5748-7B42-8E42-AFC1585C1C73}" srcOrd="2" destOrd="0" presId="urn:microsoft.com/office/officeart/2005/8/layout/process1"/>
    <dgm:cxn modelId="{0D3F12C0-3599-7B41-9DBF-204DDCDA3E70}" type="presParOf" srcId="{0E04D443-554D-D34C-AB87-4CCD2D7A09DC}" destId="{27A1FA1A-831F-5F4B-AD97-D244D4AB8769}" srcOrd="3" destOrd="0" presId="urn:microsoft.com/office/officeart/2005/8/layout/process1"/>
    <dgm:cxn modelId="{CED4BDF3-8718-964E-A9C4-A79A46002471}" type="presParOf" srcId="{27A1FA1A-831F-5F4B-AD97-D244D4AB8769}" destId="{06F99A32-C41A-BA4B-B382-94924D693CE9}" srcOrd="0" destOrd="0" presId="urn:microsoft.com/office/officeart/2005/8/layout/process1"/>
    <dgm:cxn modelId="{B76E5BC7-CFFB-B143-9F68-80B1743796EE}" type="presParOf" srcId="{0E04D443-554D-D34C-AB87-4CCD2D7A09DC}" destId="{036C34EF-9CC9-9B47-89CA-AA80AA79330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A75E0A-1120-8149-90A9-14209E5956DE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7C45C7-4DFA-8D47-8ACE-CE36F5175E0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836CE23-3521-3F42-B041-388BB5AA230C}" type="parTrans" cxnId="{2CE2E0E8-ACB0-C840-9BE3-6FF085011FB8}">
      <dgm:prSet/>
      <dgm:spPr/>
      <dgm:t>
        <a:bodyPr/>
        <a:lstStyle/>
        <a:p>
          <a:endParaRPr lang="en-US"/>
        </a:p>
      </dgm:t>
    </dgm:pt>
    <dgm:pt modelId="{2D084C59-7781-8248-9878-FFABE4DD5ED9}" type="sibTrans" cxnId="{2CE2E0E8-ACB0-C840-9BE3-6FF085011FB8}">
      <dgm:prSet/>
      <dgm:spPr/>
      <dgm:t>
        <a:bodyPr/>
        <a:lstStyle/>
        <a:p>
          <a:endParaRPr lang="en-US"/>
        </a:p>
      </dgm:t>
    </dgm:pt>
    <dgm:pt modelId="{04F31C1C-7234-DE4D-A12E-866027E96B57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A9739FB-3577-A240-A2FB-C50CBE91C167}" type="parTrans" cxnId="{21BD7F39-8F71-DB41-AD19-0A0787BB4526}">
      <dgm:prSet/>
      <dgm:spPr/>
      <dgm:t>
        <a:bodyPr/>
        <a:lstStyle/>
        <a:p>
          <a:endParaRPr lang="en-US"/>
        </a:p>
      </dgm:t>
    </dgm:pt>
    <dgm:pt modelId="{25DF4E0B-4826-0C48-9E61-50C1A0DB4813}" type="sibTrans" cxnId="{21BD7F39-8F71-DB41-AD19-0A0787BB4526}">
      <dgm:prSet/>
      <dgm:spPr/>
      <dgm:t>
        <a:bodyPr/>
        <a:lstStyle/>
        <a:p>
          <a:endParaRPr lang="en-US"/>
        </a:p>
      </dgm:t>
    </dgm:pt>
    <dgm:pt modelId="{D406C068-4F96-EC4A-84FA-8C13985B58B4}">
      <dgm:prSet phldrT="[Text]"/>
      <dgm:spPr>
        <a:solidFill>
          <a:schemeClr val="l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chemeClr val="accent1">
                  <a:lumMod val="25000"/>
                </a:schemeClr>
              </a:solidFill>
            </a:rPr>
            <a:t>SLOW DB QUERIES</a:t>
          </a:r>
        </a:p>
      </dgm:t>
    </dgm:pt>
    <dgm:pt modelId="{F7E102E2-9256-A043-BFC9-CEB29274600A}" type="parTrans" cxnId="{EB402C5E-6B6D-C943-A333-287664BFA98A}">
      <dgm:prSet/>
      <dgm:spPr/>
      <dgm:t>
        <a:bodyPr/>
        <a:lstStyle/>
        <a:p>
          <a:endParaRPr lang="en-US"/>
        </a:p>
      </dgm:t>
    </dgm:pt>
    <dgm:pt modelId="{C59AAA00-6951-1445-ADCF-1626E0B56830}" type="sibTrans" cxnId="{EB402C5E-6B6D-C943-A333-287664BFA98A}">
      <dgm:prSet/>
      <dgm:spPr/>
      <dgm:t>
        <a:bodyPr/>
        <a:lstStyle/>
        <a:p>
          <a:endParaRPr lang="en-US"/>
        </a:p>
      </dgm:t>
    </dgm:pt>
    <dgm:pt modelId="{BE6791D5-7D61-D142-B143-B39D1AA967D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6675396-285E-7E48-A776-A06241C55D87}" type="parTrans" cxnId="{6B218F73-7EA1-0E42-9099-D43F5A698BF3}">
      <dgm:prSet/>
      <dgm:spPr/>
      <dgm:t>
        <a:bodyPr/>
        <a:lstStyle/>
        <a:p>
          <a:endParaRPr lang="en-US"/>
        </a:p>
      </dgm:t>
    </dgm:pt>
    <dgm:pt modelId="{FCBACD41-F047-7944-A4E1-072840C35FF8}" type="sibTrans" cxnId="{6B218F73-7EA1-0E42-9099-D43F5A698BF3}">
      <dgm:prSet/>
      <dgm:spPr/>
      <dgm:t>
        <a:bodyPr/>
        <a:lstStyle/>
        <a:p>
          <a:endParaRPr lang="en-US"/>
        </a:p>
      </dgm:t>
    </dgm:pt>
    <dgm:pt modelId="{E8055B38-AA86-9243-814F-D5EC447E8764}">
      <dgm:prSet phldrT="[Text]"/>
      <dgm:spPr>
        <a:solidFill>
          <a:schemeClr val="l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chemeClr val="accent1">
                  <a:lumMod val="25000"/>
                </a:schemeClr>
              </a:solidFill>
            </a:rPr>
            <a:t>NON-SCALABLE ARCHITECTURE</a:t>
          </a:r>
        </a:p>
      </dgm:t>
    </dgm:pt>
    <dgm:pt modelId="{8E2A4D27-3A95-DE47-AF56-461A620BE203}" type="parTrans" cxnId="{4CAA05ED-65F7-C748-BCBD-821DCC87B726}">
      <dgm:prSet/>
      <dgm:spPr/>
      <dgm:t>
        <a:bodyPr/>
        <a:lstStyle/>
        <a:p>
          <a:endParaRPr lang="en-US"/>
        </a:p>
      </dgm:t>
    </dgm:pt>
    <dgm:pt modelId="{77EE6B94-1D37-1340-9791-DB296A95AA20}" type="sibTrans" cxnId="{4CAA05ED-65F7-C748-BCBD-821DCC87B726}">
      <dgm:prSet/>
      <dgm:spPr/>
      <dgm:t>
        <a:bodyPr/>
        <a:lstStyle/>
        <a:p>
          <a:endParaRPr lang="en-US"/>
        </a:p>
      </dgm:t>
    </dgm:pt>
    <dgm:pt modelId="{A3FB15B4-9D59-2F45-8985-A9AA18B25B70}">
      <dgm:prSet phldrT="[Text]"/>
      <dgm:spPr>
        <a:solidFill>
          <a:schemeClr val="l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chemeClr val="accent1">
                  <a:lumMod val="25000"/>
                </a:schemeClr>
              </a:solidFill>
            </a:rPr>
            <a:t>TOO MANY DB QUERIES</a:t>
          </a:r>
        </a:p>
      </dgm:t>
    </dgm:pt>
    <dgm:pt modelId="{AD7C2FFD-0B89-9445-8051-387BC3EF7FDE}" type="sibTrans" cxnId="{26965C2D-5F76-2145-979B-1612D8E94C3B}">
      <dgm:prSet/>
      <dgm:spPr/>
      <dgm:t>
        <a:bodyPr/>
        <a:lstStyle/>
        <a:p>
          <a:endParaRPr lang="en-US"/>
        </a:p>
      </dgm:t>
    </dgm:pt>
    <dgm:pt modelId="{3E6FA989-CDE9-D848-BAA0-D1D0CC1E24C8}" type="parTrans" cxnId="{26965C2D-5F76-2145-979B-1612D8E94C3B}">
      <dgm:prSet/>
      <dgm:spPr/>
      <dgm:t>
        <a:bodyPr/>
        <a:lstStyle/>
        <a:p>
          <a:endParaRPr lang="en-US"/>
        </a:p>
      </dgm:t>
    </dgm:pt>
    <dgm:pt modelId="{318F34AB-FCE9-004A-9744-AF13B987308F}" type="pres">
      <dgm:prSet presAssocID="{B1A75E0A-1120-8149-90A9-14209E5956DE}" presName="linearFlow" presStyleCnt="0">
        <dgm:presLayoutVars>
          <dgm:dir/>
          <dgm:animLvl val="lvl"/>
          <dgm:resizeHandles val="exact"/>
        </dgm:presLayoutVars>
      </dgm:prSet>
      <dgm:spPr/>
    </dgm:pt>
    <dgm:pt modelId="{5BDD8B5E-E1ED-8746-B7D0-6BF0926FE2A3}" type="pres">
      <dgm:prSet presAssocID="{5C7C45C7-4DFA-8D47-8ACE-CE36F5175E0A}" presName="composite" presStyleCnt="0"/>
      <dgm:spPr/>
    </dgm:pt>
    <dgm:pt modelId="{4826E88F-955C-6845-9280-3A9260E60A98}" type="pres">
      <dgm:prSet presAssocID="{5C7C45C7-4DFA-8D47-8ACE-CE36F5175E0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3D3EC41-A556-574D-A107-B3179B490E7D}" type="pres">
      <dgm:prSet presAssocID="{5C7C45C7-4DFA-8D47-8ACE-CE36F5175E0A}" presName="descendantText" presStyleLbl="alignAcc1" presStyleIdx="0" presStyleCnt="3" custLinFactY="-100000" custLinFactNeighborX="14279" custLinFactNeighborY="-118507">
        <dgm:presLayoutVars>
          <dgm:bulletEnabled val="1"/>
        </dgm:presLayoutVars>
      </dgm:prSet>
      <dgm:spPr/>
    </dgm:pt>
    <dgm:pt modelId="{F504CBB4-3B9A-5147-BA02-E8BC47154EB7}" type="pres">
      <dgm:prSet presAssocID="{2D084C59-7781-8248-9878-FFABE4DD5ED9}" presName="sp" presStyleCnt="0"/>
      <dgm:spPr/>
    </dgm:pt>
    <dgm:pt modelId="{D6B97A61-735A-D142-A35D-63DECE282329}" type="pres">
      <dgm:prSet presAssocID="{04F31C1C-7234-DE4D-A12E-866027E96B57}" presName="composite" presStyleCnt="0"/>
      <dgm:spPr/>
    </dgm:pt>
    <dgm:pt modelId="{EAE61CC3-BE18-C348-AAD9-D5D72D1D708B}" type="pres">
      <dgm:prSet presAssocID="{04F31C1C-7234-DE4D-A12E-866027E96B5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ED4071E-1D7A-1140-B1D0-3D226C09EB8C}" type="pres">
      <dgm:prSet presAssocID="{04F31C1C-7234-DE4D-A12E-866027E96B57}" presName="descendantText" presStyleLbl="alignAcc1" presStyleIdx="1" presStyleCnt="3">
        <dgm:presLayoutVars>
          <dgm:bulletEnabled val="1"/>
        </dgm:presLayoutVars>
      </dgm:prSet>
      <dgm:spPr/>
    </dgm:pt>
    <dgm:pt modelId="{91C6EA66-9E35-4D49-8633-6906AB88D590}" type="pres">
      <dgm:prSet presAssocID="{25DF4E0B-4826-0C48-9E61-50C1A0DB4813}" presName="sp" presStyleCnt="0"/>
      <dgm:spPr/>
    </dgm:pt>
    <dgm:pt modelId="{90CBDB55-CEF9-1B40-80C3-34334A6ABD3A}" type="pres">
      <dgm:prSet presAssocID="{BE6791D5-7D61-D142-B143-B39D1AA967D5}" presName="composite" presStyleCnt="0"/>
      <dgm:spPr/>
    </dgm:pt>
    <dgm:pt modelId="{0E6E0655-1F70-CD4A-B11C-78857E8DFC5F}" type="pres">
      <dgm:prSet presAssocID="{BE6791D5-7D61-D142-B143-B39D1AA967D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48E2AA1-8C86-8E40-9B33-43B290A4C90D}" type="pres">
      <dgm:prSet presAssocID="{BE6791D5-7D61-D142-B143-B39D1AA967D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B26E213-C0A4-9045-8EFB-883C2DF5975A}" type="presOf" srcId="{BE6791D5-7D61-D142-B143-B39D1AA967D5}" destId="{0E6E0655-1F70-CD4A-B11C-78857E8DFC5F}" srcOrd="0" destOrd="0" presId="urn:microsoft.com/office/officeart/2005/8/layout/chevron2"/>
    <dgm:cxn modelId="{26965C2D-5F76-2145-979B-1612D8E94C3B}" srcId="{5C7C45C7-4DFA-8D47-8ACE-CE36F5175E0A}" destId="{A3FB15B4-9D59-2F45-8985-A9AA18B25B70}" srcOrd="0" destOrd="0" parTransId="{3E6FA989-CDE9-D848-BAA0-D1D0CC1E24C8}" sibTransId="{AD7C2FFD-0B89-9445-8051-387BC3EF7FDE}"/>
    <dgm:cxn modelId="{21BD7F39-8F71-DB41-AD19-0A0787BB4526}" srcId="{B1A75E0A-1120-8149-90A9-14209E5956DE}" destId="{04F31C1C-7234-DE4D-A12E-866027E96B57}" srcOrd="1" destOrd="0" parTransId="{BA9739FB-3577-A240-A2FB-C50CBE91C167}" sibTransId="{25DF4E0B-4826-0C48-9E61-50C1A0DB4813}"/>
    <dgm:cxn modelId="{EB402C5E-6B6D-C943-A333-287664BFA98A}" srcId="{04F31C1C-7234-DE4D-A12E-866027E96B57}" destId="{D406C068-4F96-EC4A-84FA-8C13985B58B4}" srcOrd="0" destOrd="0" parTransId="{F7E102E2-9256-A043-BFC9-CEB29274600A}" sibTransId="{C59AAA00-6951-1445-ADCF-1626E0B56830}"/>
    <dgm:cxn modelId="{6B218F73-7EA1-0E42-9099-D43F5A698BF3}" srcId="{B1A75E0A-1120-8149-90A9-14209E5956DE}" destId="{BE6791D5-7D61-D142-B143-B39D1AA967D5}" srcOrd="2" destOrd="0" parTransId="{D6675396-285E-7E48-A776-A06241C55D87}" sibTransId="{FCBACD41-F047-7944-A4E1-072840C35FF8}"/>
    <dgm:cxn modelId="{7847928B-6F67-4F46-BEFA-EE074C70FD2F}" type="presOf" srcId="{E8055B38-AA86-9243-814F-D5EC447E8764}" destId="{248E2AA1-8C86-8E40-9B33-43B290A4C90D}" srcOrd="0" destOrd="0" presId="urn:microsoft.com/office/officeart/2005/8/layout/chevron2"/>
    <dgm:cxn modelId="{EE5AFBB1-83AC-A847-AB8A-84867DB60A7C}" type="presOf" srcId="{A3FB15B4-9D59-2F45-8985-A9AA18B25B70}" destId="{43D3EC41-A556-574D-A107-B3179B490E7D}" srcOrd="0" destOrd="0" presId="urn:microsoft.com/office/officeart/2005/8/layout/chevron2"/>
    <dgm:cxn modelId="{DA8F75C4-F7AC-4F4E-A566-E12E29D85E8E}" type="presOf" srcId="{04F31C1C-7234-DE4D-A12E-866027E96B57}" destId="{EAE61CC3-BE18-C348-AAD9-D5D72D1D708B}" srcOrd="0" destOrd="0" presId="urn:microsoft.com/office/officeart/2005/8/layout/chevron2"/>
    <dgm:cxn modelId="{9595E8D6-7F58-7F4F-8A28-A4774CD207D5}" type="presOf" srcId="{5C7C45C7-4DFA-8D47-8ACE-CE36F5175E0A}" destId="{4826E88F-955C-6845-9280-3A9260E60A98}" srcOrd="0" destOrd="0" presId="urn:microsoft.com/office/officeart/2005/8/layout/chevron2"/>
    <dgm:cxn modelId="{6BEF88DF-5B7D-3146-8475-1F2128269F93}" type="presOf" srcId="{B1A75E0A-1120-8149-90A9-14209E5956DE}" destId="{318F34AB-FCE9-004A-9744-AF13B987308F}" srcOrd="0" destOrd="0" presId="urn:microsoft.com/office/officeart/2005/8/layout/chevron2"/>
    <dgm:cxn modelId="{2CE2E0E8-ACB0-C840-9BE3-6FF085011FB8}" srcId="{B1A75E0A-1120-8149-90A9-14209E5956DE}" destId="{5C7C45C7-4DFA-8D47-8ACE-CE36F5175E0A}" srcOrd="0" destOrd="0" parTransId="{6836CE23-3521-3F42-B041-388BB5AA230C}" sibTransId="{2D084C59-7781-8248-9878-FFABE4DD5ED9}"/>
    <dgm:cxn modelId="{4CAA05ED-65F7-C748-BCBD-821DCC87B726}" srcId="{BE6791D5-7D61-D142-B143-B39D1AA967D5}" destId="{E8055B38-AA86-9243-814F-D5EC447E8764}" srcOrd="0" destOrd="0" parTransId="{8E2A4D27-3A95-DE47-AF56-461A620BE203}" sibTransId="{77EE6B94-1D37-1340-9791-DB296A95AA20}"/>
    <dgm:cxn modelId="{4BEA06FF-8F22-7D4B-A93E-A5CCCEDA418B}" type="presOf" srcId="{D406C068-4F96-EC4A-84FA-8C13985B58B4}" destId="{BED4071E-1D7A-1140-B1D0-3D226C09EB8C}" srcOrd="0" destOrd="0" presId="urn:microsoft.com/office/officeart/2005/8/layout/chevron2"/>
    <dgm:cxn modelId="{AE534A8D-9C1F-9A4E-9EB3-37668FF3B137}" type="presParOf" srcId="{318F34AB-FCE9-004A-9744-AF13B987308F}" destId="{5BDD8B5E-E1ED-8746-B7D0-6BF0926FE2A3}" srcOrd="0" destOrd="0" presId="urn:microsoft.com/office/officeart/2005/8/layout/chevron2"/>
    <dgm:cxn modelId="{08529934-A81C-9F4E-B3DE-DB8A8B23E1EB}" type="presParOf" srcId="{5BDD8B5E-E1ED-8746-B7D0-6BF0926FE2A3}" destId="{4826E88F-955C-6845-9280-3A9260E60A98}" srcOrd="0" destOrd="0" presId="urn:microsoft.com/office/officeart/2005/8/layout/chevron2"/>
    <dgm:cxn modelId="{C063A99F-FB3E-BB4C-BA5D-ED8801DAE151}" type="presParOf" srcId="{5BDD8B5E-E1ED-8746-B7D0-6BF0926FE2A3}" destId="{43D3EC41-A556-574D-A107-B3179B490E7D}" srcOrd="1" destOrd="0" presId="urn:microsoft.com/office/officeart/2005/8/layout/chevron2"/>
    <dgm:cxn modelId="{0443FD9B-8358-9246-B4CE-29070BB49731}" type="presParOf" srcId="{318F34AB-FCE9-004A-9744-AF13B987308F}" destId="{F504CBB4-3B9A-5147-BA02-E8BC47154EB7}" srcOrd="1" destOrd="0" presId="urn:microsoft.com/office/officeart/2005/8/layout/chevron2"/>
    <dgm:cxn modelId="{73170310-9EF6-B047-8B05-29C3D9C66867}" type="presParOf" srcId="{318F34AB-FCE9-004A-9744-AF13B987308F}" destId="{D6B97A61-735A-D142-A35D-63DECE282329}" srcOrd="2" destOrd="0" presId="urn:microsoft.com/office/officeart/2005/8/layout/chevron2"/>
    <dgm:cxn modelId="{D1E2EC43-E7BB-1D47-94E6-E376A286D8E3}" type="presParOf" srcId="{D6B97A61-735A-D142-A35D-63DECE282329}" destId="{EAE61CC3-BE18-C348-AAD9-D5D72D1D708B}" srcOrd="0" destOrd="0" presId="urn:microsoft.com/office/officeart/2005/8/layout/chevron2"/>
    <dgm:cxn modelId="{DFBC8276-727A-FA47-A628-09ED2DC89958}" type="presParOf" srcId="{D6B97A61-735A-D142-A35D-63DECE282329}" destId="{BED4071E-1D7A-1140-B1D0-3D226C09EB8C}" srcOrd="1" destOrd="0" presId="urn:microsoft.com/office/officeart/2005/8/layout/chevron2"/>
    <dgm:cxn modelId="{44021993-F6F1-C44F-BEEA-7E8FED84E319}" type="presParOf" srcId="{318F34AB-FCE9-004A-9744-AF13B987308F}" destId="{91C6EA66-9E35-4D49-8633-6906AB88D590}" srcOrd="3" destOrd="0" presId="urn:microsoft.com/office/officeart/2005/8/layout/chevron2"/>
    <dgm:cxn modelId="{8F361FD6-FC6E-CE46-A31E-ED007694F1F3}" type="presParOf" srcId="{318F34AB-FCE9-004A-9744-AF13B987308F}" destId="{90CBDB55-CEF9-1B40-80C3-34334A6ABD3A}" srcOrd="4" destOrd="0" presId="urn:microsoft.com/office/officeart/2005/8/layout/chevron2"/>
    <dgm:cxn modelId="{81EC9C4E-526A-B54F-9473-E4505F17AB09}" type="presParOf" srcId="{90CBDB55-CEF9-1B40-80C3-34334A6ABD3A}" destId="{0E6E0655-1F70-CD4A-B11C-78857E8DFC5F}" srcOrd="0" destOrd="0" presId="urn:microsoft.com/office/officeart/2005/8/layout/chevron2"/>
    <dgm:cxn modelId="{672F6F13-8A6F-0D4A-ACE5-90EFB936AB07}" type="presParOf" srcId="{90CBDB55-CEF9-1B40-80C3-34334A6ABD3A}" destId="{248E2AA1-8C86-8E40-9B33-43B290A4C9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546AF6-7EBE-D645-BDEF-2D6C1A62BC9B}" type="doc">
      <dgm:prSet loTypeId="urn:microsoft.com/office/officeart/2005/8/layout/vList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26243-1D75-1A40-BC0A-5FB7FC559A09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3531441-B206-D042-84B2-6265CC60C37C}" type="parTrans" cxnId="{B4501CA9-73CD-EC48-83BD-F339D5C6E692}">
      <dgm:prSet/>
      <dgm:spPr/>
      <dgm:t>
        <a:bodyPr/>
        <a:lstStyle/>
        <a:p>
          <a:endParaRPr lang="en-US"/>
        </a:p>
      </dgm:t>
    </dgm:pt>
    <dgm:pt modelId="{266136A9-2340-7B4B-9A85-63A85B5AA79D}" type="sibTrans" cxnId="{B4501CA9-73CD-EC48-83BD-F339D5C6E692}">
      <dgm:prSet/>
      <dgm:spPr/>
      <dgm:t>
        <a:bodyPr/>
        <a:lstStyle/>
        <a:p>
          <a:endParaRPr lang="en-US"/>
        </a:p>
      </dgm:t>
    </dgm:pt>
    <dgm:pt modelId="{15C32938-DDC3-8544-B535-04147897CDB2}">
      <dgm:prSet phldrT="[Text]"/>
      <dgm:spPr/>
      <dgm:t>
        <a:bodyPr/>
        <a:lstStyle/>
        <a:p>
          <a:r>
            <a:rPr lang="en-US" dirty="0">
              <a:solidFill>
                <a:schemeClr val="accent5">
                  <a:lumMod val="50000"/>
                </a:schemeClr>
              </a:solidFill>
            </a:rPr>
            <a:t>SQL Calls Reducing</a:t>
          </a:r>
        </a:p>
      </dgm:t>
    </dgm:pt>
    <dgm:pt modelId="{ECEA8D38-D79A-4F43-9D2F-D24B793EF43B}" type="parTrans" cxnId="{9638813D-CC8D-984B-8AE1-1E86419A9625}">
      <dgm:prSet/>
      <dgm:spPr/>
      <dgm:t>
        <a:bodyPr/>
        <a:lstStyle/>
        <a:p>
          <a:endParaRPr lang="en-US"/>
        </a:p>
      </dgm:t>
    </dgm:pt>
    <dgm:pt modelId="{0DE51823-FF00-0547-A5B8-80A3E0421F75}" type="sibTrans" cxnId="{9638813D-CC8D-984B-8AE1-1E86419A9625}">
      <dgm:prSet/>
      <dgm:spPr/>
      <dgm:t>
        <a:bodyPr/>
        <a:lstStyle/>
        <a:p>
          <a:endParaRPr lang="en-US"/>
        </a:p>
      </dgm:t>
    </dgm:pt>
    <dgm:pt modelId="{AFD153CC-F756-BC4A-95B4-1E34B826F659}">
      <dgm:prSet phldrT="[Text]"/>
      <dgm:spPr/>
      <dgm:t>
        <a:bodyPr/>
        <a:lstStyle/>
        <a:p>
          <a:r>
            <a:rPr lang="en-US" dirty="0">
              <a:solidFill>
                <a:schemeClr val="accent5">
                  <a:lumMod val="50000"/>
                </a:schemeClr>
              </a:solidFill>
            </a:rPr>
            <a:t>Keeping Data Transient</a:t>
          </a:r>
        </a:p>
      </dgm:t>
    </dgm:pt>
    <dgm:pt modelId="{43B39237-22D2-8A40-8C94-DE811FBDA6E3}" type="parTrans" cxnId="{61C64408-0CC7-F740-BD8C-7C8EA67D278B}">
      <dgm:prSet/>
      <dgm:spPr/>
      <dgm:t>
        <a:bodyPr/>
        <a:lstStyle/>
        <a:p>
          <a:endParaRPr lang="en-US"/>
        </a:p>
      </dgm:t>
    </dgm:pt>
    <dgm:pt modelId="{65823781-F432-144B-BEB1-8F0691A759E2}" type="sibTrans" cxnId="{61C64408-0CC7-F740-BD8C-7C8EA67D278B}">
      <dgm:prSet/>
      <dgm:spPr/>
      <dgm:t>
        <a:bodyPr/>
        <a:lstStyle/>
        <a:p>
          <a:endParaRPr lang="en-US"/>
        </a:p>
      </dgm:t>
    </dgm:pt>
    <dgm:pt modelId="{B6E3B5BE-5F69-B947-9C73-A7C688129A56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95FDE2AF-039F-BA43-905B-725A1ED8D8B8}" type="parTrans" cxnId="{3B2666A1-B64F-9E49-B17D-ED378D5E80DC}">
      <dgm:prSet/>
      <dgm:spPr/>
      <dgm:t>
        <a:bodyPr/>
        <a:lstStyle/>
        <a:p>
          <a:endParaRPr lang="en-US"/>
        </a:p>
      </dgm:t>
    </dgm:pt>
    <dgm:pt modelId="{FD011C58-5F5A-0C41-A6B0-88AAD4F66C86}" type="sibTrans" cxnId="{3B2666A1-B64F-9E49-B17D-ED378D5E80DC}">
      <dgm:prSet/>
      <dgm:spPr/>
      <dgm:t>
        <a:bodyPr/>
        <a:lstStyle/>
        <a:p>
          <a:endParaRPr lang="en-US"/>
        </a:p>
      </dgm:t>
    </dgm:pt>
    <dgm:pt modelId="{030E7466-D580-4346-B61A-4EA26C438A98}">
      <dgm:prSet phldrT="[Text]"/>
      <dgm:spPr/>
      <dgm:t>
        <a:bodyPr/>
        <a:lstStyle/>
        <a:p>
          <a:r>
            <a:rPr lang="en-US" dirty="0">
              <a:solidFill>
                <a:schemeClr val="accent5">
                  <a:lumMod val="50000"/>
                </a:schemeClr>
              </a:solidFill>
            </a:rPr>
            <a:t>Data Partitioning</a:t>
          </a:r>
        </a:p>
      </dgm:t>
    </dgm:pt>
    <dgm:pt modelId="{DD1187A4-FE18-B14E-8E8B-9867D4AD47F5}" type="parTrans" cxnId="{F85BEBC6-E972-FC49-8588-E5ADACF2344F}">
      <dgm:prSet/>
      <dgm:spPr/>
      <dgm:t>
        <a:bodyPr/>
        <a:lstStyle/>
        <a:p>
          <a:endParaRPr lang="en-US"/>
        </a:p>
      </dgm:t>
    </dgm:pt>
    <dgm:pt modelId="{947ADB1A-FA47-7F43-824F-9A5368E26E1D}" type="sibTrans" cxnId="{F85BEBC6-E972-FC49-8588-E5ADACF2344F}">
      <dgm:prSet/>
      <dgm:spPr/>
      <dgm:t>
        <a:bodyPr/>
        <a:lstStyle/>
        <a:p>
          <a:endParaRPr lang="en-US"/>
        </a:p>
      </dgm:t>
    </dgm:pt>
    <dgm:pt modelId="{44CAE2D7-F961-7042-AF0D-232581D9D58B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915DF61C-F2F6-6149-B06E-E3445C34F4CD}" type="sibTrans" cxnId="{CAE31688-A1A4-5049-BB82-0ED3B1553120}">
      <dgm:prSet/>
      <dgm:spPr/>
      <dgm:t>
        <a:bodyPr/>
        <a:lstStyle/>
        <a:p>
          <a:endParaRPr lang="en-US"/>
        </a:p>
      </dgm:t>
    </dgm:pt>
    <dgm:pt modelId="{4B67AE66-D77A-D745-B020-6DF57B644644}" type="parTrans" cxnId="{CAE31688-A1A4-5049-BB82-0ED3B1553120}">
      <dgm:prSet/>
      <dgm:spPr/>
      <dgm:t>
        <a:bodyPr/>
        <a:lstStyle/>
        <a:p>
          <a:endParaRPr lang="en-US"/>
        </a:p>
      </dgm:t>
    </dgm:pt>
    <dgm:pt modelId="{110ED10E-FF89-A841-8AB1-1013F95B1FBC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Distributed Caching</a:t>
          </a:r>
        </a:p>
      </dgm:t>
    </dgm:pt>
    <dgm:pt modelId="{BCFED58A-2757-374C-ABEF-80E5975D33D6}" type="sibTrans" cxnId="{EAFDC341-8EC2-4D48-9D6B-2877D7C614EB}">
      <dgm:prSet/>
      <dgm:spPr/>
      <dgm:t>
        <a:bodyPr/>
        <a:lstStyle/>
        <a:p>
          <a:endParaRPr lang="en-US"/>
        </a:p>
      </dgm:t>
    </dgm:pt>
    <dgm:pt modelId="{20C5276B-572B-164D-9635-1B2CEAC6A696}" type="parTrans" cxnId="{EAFDC341-8EC2-4D48-9D6B-2877D7C614EB}">
      <dgm:prSet/>
      <dgm:spPr/>
      <dgm:t>
        <a:bodyPr/>
        <a:lstStyle/>
        <a:p>
          <a:endParaRPr lang="en-US"/>
        </a:p>
      </dgm:t>
    </dgm:pt>
    <dgm:pt modelId="{F85399A1-BB60-6544-8D92-4B6D7803925D}">
      <dgm:prSet phldrT="[Text]"/>
      <dgm:spPr/>
      <dgm:t>
        <a:bodyPr/>
        <a:lstStyle/>
        <a:p>
          <a:r>
            <a:rPr lang="en-US" dirty="0">
              <a:solidFill>
                <a:schemeClr val="accent5">
                  <a:lumMod val="50000"/>
                </a:schemeClr>
              </a:solidFill>
            </a:rPr>
            <a:t>Tables Denormalization</a:t>
          </a:r>
        </a:p>
      </dgm:t>
    </dgm:pt>
    <dgm:pt modelId="{EA500836-2316-AB4B-9195-E463DA559D14}" type="parTrans" cxnId="{C45CB073-E310-F647-918B-72DEC4A3AC43}">
      <dgm:prSet/>
      <dgm:spPr/>
      <dgm:t>
        <a:bodyPr/>
        <a:lstStyle/>
        <a:p>
          <a:endParaRPr lang="en-US"/>
        </a:p>
      </dgm:t>
    </dgm:pt>
    <dgm:pt modelId="{09C9D5A1-E6B5-0249-A8BC-B814BA4D4499}" type="sibTrans" cxnId="{C45CB073-E310-F647-918B-72DEC4A3AC43}">
      <dgm:prSet/>
      <dgm:spPr/>
      <dgm:t>
        <a:bodyPr/>
        <a:lstStyle/>
        <a:p>
          <a:endParaRPr lang="en-US"/>
        </a:p>
      </dgm:t>
    </dgm:pt>
    <dgm:pt modelId="{2ACB0D31-A633-6543-B4FF-D1B9C4A77692}">
      <dgm:prSet phldrT="[Text]"/>
      <dgm:spPr/>
      <dgm:t>
        <a:bodyPr/>
        <a:lstStyle/>
        <a:p>
          <a:r>
            <a:rPr lang="en-US" dirty="0">
              <a:solidFill>
                <a:schemeClr val="accent5">
                  <a:lumMod val="50000"/>
                </a:schemeClr>
              </a:solidFill>
            </a:rPr>
            <a:t>DB Vertical Scaling</a:t>
          </a:r>
        </a:p>
      </dgm:t>
    </dgm:pt>
    <dgm:pt modelId="{CBEE6EDE-DFD3-1A4D-B02F-2FDEA6A67E2B}" type="parTrans" cxnId="{FFD952DB-D151-694D-BC6E-4115D67F860E}">
      <dgm:prSet/>
      <dgm:spPr/>
    </dgm:pt>
    <dgm:pt modelId="{CFB7C6CF-07EA-E540-B098-78A301F241A8}" type="sibTrans" cxnId="{FFD952DB-D151-694D-BC6E-4115D67F860E}">
      <dgm:prSet/>
      <dgm:spPr/>
    </dgm:pt>
    <dgm:pt modelId="{58E4BE06-5155-D447-AE3B-47429632DABF}" type="pres">
      <dgm:prSet presAssocID="{18546AF6-7EBE-D645-BDEF-2D6C1A62BC9B}" presName="linear" presStyleCnt="0">
        <dgm:presLayoutVars>
          <dgm:dir/>
          <dgm:resizeHandles val="exact"/>
        </dgm:presLayoutVars>
      </dgm:prSet>
      <dgm:spPr/>
    </dgm:pt>
    <dgm:pt modelId="{5B29E0E2-334F-574E-A742-FFA42AF4682C}" type="pres">
      <dgm:prSet presAssocID="{C5026243-1D75-1A40-BC0A-5FB7FC559A09}" presName="comp" presStyleCnt="0"/>
      <dgm:spPr/>
    </dgm:pt>
    <dgm:pt modelId="{C78FD42F-249A-2E45-9DB7-BCFE8736AA5B}" type="pres">
      <dgm:prSet presAssocID="{C5026243-1D75-1A40-BC0A-5FB7FC559A09}" presName="box" presStyleLbl="node1" presStyleIdx="0" presStyleCnt="3" custLinFactNeighborY="932"/>
      <dgm:spPr/>
    </dgm:pt>
    <dgm:pt modelId="{84AB2411-37B8-B847-9C4E-080DD11AE96F}" type="pres">
      <dgm:prSet presAssocID="{C5026243-1D75-1A40-BC0A-5FB7FC559A09}" presName="img" presStyleLbl="fgImgPlace1" presStyleIdx="0" presStyleCnt="3" custLinFactNeighborY="1061"/>
      <dgm:spPr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D168A9EA-CE32-EB48-91C2-C644C5A8916F}" type="pres">
      <dgm:prSet presAssocID="{C5026243-1D75-1A40-BC0A-5FB7FC559A09}" presName="text" presStyleLbl="node1" presStyleIdx="0" presStyleCnt="3">
        <dgm:presLayoutVars>
          <dgm:bulletEnabled val="1"/>
        </dgm:presLayoutVars>
      </dgm:prSet>
      <dgm:spPr/>
    </dgm:pt>
    <dgm:pt modelId="{C1E9970B-D3D2-A64B-A7EA-A48E11DD5B12}" type="pres">
      <dgm:prSet presAssocID="{266136A9-2340-7B4B-9A85-63A85B5AA79D}" presName="spacer" presStyleCnt="0"/>
      <dgm:spPr/>
    </dgm:pt>
    <dgm:pt modelId="{E5698FB1-DD19-B648-954F-68E22B83A02D}" type="pres">
      <dgm:prSet presAssocID="{B6E3B5BE-5F69-B947-9C73-A7C688129A56}" presName="comp" presStyleCnt="0"/>
      <dgm:spPr/>
    </dgm:pt>
    <dgm:pt modelId="{A598449B-BC17-3E42-839B-24543A833D08}" type="pres">
      <dgm:prSet presAssocID="{B6E3B5BE-5F69-B947-9C73-A7C688129A56}" presName="box" presStyleLbl="node1" presStyleIdx="1" presStyleCnt="3"/>
      <dgm:spPr/>
    </dgm:pt>
    <dgm:pt modelId="{2B941BBD-A403-0D46-BE22-DA4F8D204212}" type="pres">
      <dgm:prSet presAssocID="{B6E3B5BE-5F69-B947-9C73-A7C688129A56}" presName="img" presStyleLbl="fgImgPlace1" presStyleIdx="1" presStyleCnt="3"/>
      <dgm:spPr>
        <a:blipFill dpi="0" rotWithShape="1">
          <a:blip xmlns:r="http://schemas.openxmlformats.org/officeDocument/2006/relationships"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D24F9779-6538-7C41-AB02-E5ACDC1F1F80}" type="pres">
      <dgm:prSet presAssocID="{B6E3B5BE-5F69-B947-9C73-A7C688129A56}" presName="text" presStyleLbl="node1" presStyleIdx="1" presStyleCnt="3">
        <dgm:presLayoutVars>
          <dgm:bulletEnabled val="1"/>
        </dgm:presLayoutVars>
      </dgm:prSet>
      <dgm:spPr/>
    </dgm:pt>
    <dgm:pt modelId="{11C71E18-1576-B141-8B6C-4D717BD74524}" type="pres">
      <dgm:prSet presAssocID="{FD011C58-5F5A-0C41-A6B0-88AAD4F66C86}" presName="spacer" presStyleCnt="0"/>
      <dgm:spPr/>
    </dgm:pt>
    <dgm:pt modelId="{27E7E920-77D2-804D-8A75-C2314894A4ED}" type="pres">
      <dgm:prSet presAssocID="{44CAE2D7-F961-7042-AF0D-232581D9D58B}" presName="comp" presStyleCnt="0"/>
      <dgm:spPr/>
    </dgm:pt>
    <dgm:pt modelId="{358D17CA-2EB7-D744-A989-7187F725074B}" type="pres">
      <dgm:prSet presAssocID="{44CAE2D7-F961-7042-AF0D-232581D9D58B}" presName="box" presStyleLbl="node1" presStyleIdx="2" presStyleCnt="3"/>
      <dgm:spPr/>
    </dgm:pt>
    <dgm:pt modelId="{5103F65C-FFCD-8F40-B2A8-6B19DF7F6A17}" type="pres">
      <dgm:prSet presAssocID="{44CAE2D7-F961-7042-AF0D-232581D9D58B}" presName="img" presStyleLbl="fgImgPlace1" presStyleIdx="2" presStyleCnt="3"/>
      <dgm:spPr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45B8AF7B-1528-E349-9AD9-1DFBB408CD9F}" type="pres">
      <dgm:prSet presAssocID="{44CAE2D7-F961-7042-AF0D-232581D9D58B}" presName="text" presStyleLbl="node1" presStyleIdx="2" presStyleCnt="3">
        <dgm:presLayoutVars>
          <dgm:bulletEnabled val="1"/>
        </dgm:presLayoutVars>
      </dgm:prSet>
      <dgm:spPr/>
    </dgm:pt>
  </dgm:ptLst>
  <dgm:cxnLst>
    <dgm:cxn modelId="{61C64408-0CC7-F740-BD8C-7C8EA67D278B}" srcId="{C5026243-1D75-1A40-BC0A-5FB7FC559A09}" destId="{AFD153CC-F756-BC4A-95B4-1E34B826F659}" srcOrd="1" destOrd="0" parTransId="{43B39237-22D2-8A40-8C94-DE811FBDA6E3}" sibTransId="{65823781-F432-144B-BEB1-8F0691A759E2}"/>
    <dgm:cxn modelId="{2182360F-751E-8D45-BE07-E00C146E9241}" type="presOf" srcId="{F85399A1-BB60-6544-8D92-4B6D7803925D}" destId="{D24F9779-6538-7C41-AB02-E5ACDC1F1F80}" srcOrd="1" destOrd="1" presId="urn:microsoft.com/office/officeart/2005/8/layout/vList4"/>
    <dgm:cxn modelId="{AEBC9B17-25B9-4D42-8014-6C9A6ED72C05}" type="presOf" srcId="{C5026243-1D75-1A40-BC0A-5FB7FC559A09}" destId="{D168A9EA-CE32-EB48-91C2-C644C5A8916F}" srcOrd="1" destOrd="0" presId="urn:microsoft.com/office/officeart/2005/8/layout/vList4"/>
    <dgm:cxn modelId="{E688BC17-C918-A645-AA43-B9A676C19010}" type="presOf" srcId="{44CAE2D7-F961-7042-AF0D-232581D9D58B}" destId="{45B8AF7B-1528-E349-9AD9-1DFBB408CD9F}" srcOrd="1" destOrd="0" presId="urn:microsoft.com/office/officeart/2005/8/layout/vList4"/>
    <dgm:cxn modelId="{17B16722-E76F-124D-B2D2-F896550D1725}" type="presOf" srcId="{030E7466-D580-4346-B61A-4EA26C438A98}" destId="{A598449B-BC17-3E42-839B-24543A833D08}" srcOrd="0" destOrd="2" presId="urn:microsoft.com/office/officeart/2005/8/layout/vList4"/>
    <dgm:cxn modelId="{9DDF1E30-E29C-F84B-B3D7-971A91C9052D}" type="presOf" srcId="{15C32938-DDC3-8544-B535-04147897CDB2}" destId="{C78FD42F-249A-2E45-9DB7-BCFE8736AA5B}" srcOrd="0" destOrd="1" presId="urn:microsoft.com/office/officeart/2005/8/layout/vList4"/>
    <dgm:cxn modelId="{89F6F631-AA45-1D40-9C7B-991144F662D6}" type="presOf" srcId="{B6E3B5BE-5F69-B947-9C73-A7C688129A56}" destId="{A598449B-BC17-3E42-839B-24543A833D08}" srcOrd="0" destOrd="0" presId="urn:microsoft.com/office/officeart/2005/8/layout/vList4"/>
    <dgm:cxn modelId="{BF60113C-2D7C-2A41-95C2-6D9D23376B7D}" type="presOf" srcId="{110ED10E-FF89-A841-8AB1-1013F95B1FBC}" destId="{45B8AF7B-1528-E349-9AD9-1DFBB408CD9F}" srcOrd="1" destOrd="2" presId="urn:microsoft.com/office/officeart/2005/8/layout/vList4"/>
    <dgm:cxn modelId="{9638813D-CC8D-984B-8AE1-1E86419A9625}" srcId="{C5026243-1D75-1A40-BC0A-5FB7FC559A09}" destId="{15C32938-DDC3-8544-B535-04147897CDB2}" srcOrd="0" destOrd="0" parTransId="{ECEA8D38-D79A-4F43-9D2F-D24B793EF43B}" sibTransId="{0DE51823-FF00-0547-A5B8-80A3E0421F75}"/>
    <dgm:cxn modelId="{EAFDC341-8EC2-4D48-9D6B-2877D7C614EB}" srcId="{44CAE2D7-F961-7042-AF0D-232581D9D58B}" destId="{110ED10E-FF89-A841-8AB1-1013F95B1FBC}" srcOrd="1" destOrd="0" parTransId="{20C5276B-572B-164D-9635-1B2CEAC6A696}" sibTransId="{BCFED58A-2757-374C-ABEF-80E5975D33D6}"/>
    <dgm:cxn modelId="{C45CB073-E310-F647-918B-72DEC4A3AC43}" srcId="{B6E3B5BE-5F69-B947-9C73-A7C688129A56}" destId="{F85399A1-BB60-6544-8D92-4B6D7803925D}" srcOrd="0" destOrd="0" parTransId="{EA500836-2316-AB4B-9195-E463DA559D14}" sibTransId="{09C9D5A1-E6B5-0249-A8BC-B814BA4D4499}"/>
    <dgm:cxn modelId="{646B1A7D-8B33-6C4E-9302-134E8B35D5E6}" type="presOf" srcId="{44CAE2D7-F961-7042-AF0D-232581D9D58B}" destId="{358D17CA-2EB7-D744-A989-7187F725074B}" srcOrd="0" destOrd="0" presId="urn:microsoft.com/office/officeart/2005/8/layout/vList4"/>
    <dgm:cxn modelId="{99375184-5CF6-4B43-8136-8B14BD66EC71}" type="presOf" srcId="{F85399A1-BB60-6544-8D92-4B6D7803925D}" destId="{A598449B-BC17-3E42-839B-24543A833D08}" srcOrd="0" destOrd="1" presId="urn:microsoft.com/office/officeart/2005/8/layout/vList4"/>
    <dgm:cxn modelId="{CAE31688-A1A4-5049-BB82-0ED3B1553120}" srcId="{18546AF6-7EBE-D645-BDEF-2D6C1A62BC9B}" destId="{44CAE2D7-F961-7042-AF0D-232581D9D58B}" srcOrd="2" destOrd="0" parTransId="{4B67AE66-D77A-D745-B020-6DF57B644644}" sibTransId="{915DF61C-F2F6-6149-B06E-E3445C34F4CD}"/>
    <dgm:cxn modelId="{5E6A008E-32B0-C345-9E07-E863AB770554}" type="presOf" srcId="{AFD153CC-F756-BC4A-95B4-1E34B826F659}" destId="{D168A9EA-CE32-EB48-91C2-C644C5A8916F}" srcOrd="1" destOrd="2" presId="urn:microsoft.com/office/officeart/2005/8/layout/vList4"/>
    <dgm:cxn modelId="{3B2666A1-B64F-9E49-B17D-ED378D5E80DC}" srcId="{18546AF6-7EBE-D645-BDEF-2D6C1A62BC9B}" destId="{B6E3B5BE-5F69-B947-9C73-A7C688129A56}" srcOrd="1" destOrd="0" parTransId="{95FDE2AF-039F-BA43-905B-725A1ED8D8B8}" sibTransId="{FD011C58-5F5A-0C41-A6B0-88AAD4F66C86}"/>
    <dgm:cxn modelId="{A4708BA3-3585-6544-AFC6-8D614B30B276}" type="presOf" srcId="{2ACB0D31-A633-6543-B4FF-D1B9C4A77692}" destId="{358D17CA-2EB7-D744-A989-7187F725074B}" srcOrd="0" destOrd="1" presId="urn:microsoft.com/office/officeart/2005/8/layout/vList4"/>
    <dgm:cxn modelId="{9255ACA7-FEDA-904B-B163-07F6A692C245}" type="presOf" srcId="{C5026243-1D75-1A40-BC0A-5FB7FC559A09}" destId="{C78FD42F-249A-2E45-9DB7-BCFE8736AA5B}" srcOrd="0" destOrd="0" presId="urn:microsoft.com/office/officeart/2005/8/layout/vList4"/>
    <dgm:cxn modelId="{B4501CA9-73CD-EC48-83BD-F339D5C6E692}" srcId="{18546AF6-7EBE-D645-BDEF-2D6C1A62BC9B}" destId="{C5026243-1D75-1A40-BC0A-5FB7FC559A09}" srcOrd="0" destOrd="0" parTransId="{63531441-B206-D042-84B2-6265CC60C37C}" sibTransId="{266136A9-2340-7B4B-9A85-63A85B5AA79D}"/>
    <dgm:cxn modelId="{E626FFAD-6D31-4643-AB31-CA52A0906E04}" type="presOf" srcId="{B6E3B5BE-5F69-B947-9C73-A7C688129A56}" destId="{D24F9779-6538-7C41-AB02-E5ACDC1F1F80}" srcOrd="1" destOrd="0" presId="urn:microsoft.com/office/officeart/2005/8/layout/vList4"/>
    <dgm:cxn modelId="{B3EBF2AF-537C-4B46-B22C-A2A7B13083A3}" type="presOf" srcId="{18546AF6-7EBE-D645-BDEF-2D6C1A62BC9B}" destId="{58E4BE06-5155-D447-AE3B-47429632DABF}" srcOrd="0" destOrd="0" presId="urn:microsoft.com/office/officeart/2005/8/layout/vList4"/>
    <dgm:cxn modelId="{02D45ABB-F370-B740-9B6F-532F65DFB498}" type="presOf" srcId="{110ED10E-FF89-A841-8AB1-1013F95B1FBC}" destId="{358D17CA-2EB7-D744-A989-7187F725074B}" srcOrd="0" destOrd="2" presId="urn:microsoft.com/office/officeart/2005/8/layout/vList4"/>
    <dgm:cxn modelId="{F85BEBC6-E972-FC49-8588-E5ADACF2344F}" srcId="{B6E3B5BE-5F69-B947-9C73-A7C688129A56}" destId="{030E7466-D580-4346-B61A-4EA26C438A98}" srcOrd="1" destOrd="0" parTransId="{DD1187A4-FE18-B14E-8E8B-9867D4AD47F5}" sibTransId="{947ADB1A-FA47-7F43-824F-9A5368E26E1D}"/>
    <dgm:cxn modelId="{258342CA-0127-174F-8C4C-056244220320}" type="presOf" srcId="{030E7466-D580-4346-B61A-4EA26C438A98}" destId="{D24F9779-6538-7C41-AB02-E5ACDC1F1F80}" srcOrd="1" destOrd="2" presId="urn:microsoft.com/office/officeart/2005/8/layout/vList4"/>
    <dgm:cxn modelId="{0DE101CD-9D08-2044-ADFC-0CD253BB1964}" type="presOf" srcId="{2ACB0D31-A633-6543-B4FF-D1B9C4A77692}" destId="{45B8AF7B-1528-E349-9AD9-1DFBB408CD9F}" srcOrd="1" destOrd="1" presId="urn:microsoft.com/office/officeart/2005/8/layout/vList4"/>
    <dgm:cxn modelId="{D32576D0-7B3D-5F4F-B6EF-25D70C5D530C}" type="presOf" srcId="{AFD153CC-F756-BC4A-95B4-1E34B826F659}" destId="{C78FD42F-249A-2E45-9DB7-BCFE8736AA5B}" srcOrd="0" destOrd="2" presId="urn:microsoft.com/office/officeart/2005/8/layout/vList4"/>
    <dgm:cxn modelId="{FFD952DB-D151-694D-BC6E-4115D67F860E}" srcId="{44CAE2D7-F961-7042-AF0D-232581D9D58B}" destId="{2ACB0D31-A633-6543-B4FF-D1B9C4A77692}" srcOrd="0" destOrd="0" parTransId="{CBEE6EDE-DFD3-1A4D-B02F-2FDEA6A67E2B}" sibTransId="{CFB7C6CF-07EA-E540-B098-78A301F241A8}"/>
    <dgm:cxn modelId="{DB0A4EE1-7B47-0246-A284-3AA595DD625F}" type="presOf" srcId="{15C32938-DDC3-8544-B535-04147897CDB2}" destId="{D168A9EA-CE32-EB48-91C2-C644C5A8916F}" srcOrd="1" destOrd="1" presId="urn:microsoft.com/office/officeart/2005/8/layout/vList4"/>
    <dgm:cxn modelId="{E900A820-BCA8-8E48-B630-13FEFA762A02}" type="presParOf" srcId="{58E4BE06-5155-D447-AE3B-47429632DABF}" destId="{5B29E0E2-334F-574E-A742-FFA42AF4682C}" srcOrd="0" destOrd="0" presId="urn:microsoft.com/office/officeart/2005/8/layout/vList4"/>
    <dgm:cxn modelId="{9C8D4FE7-842B-DD46-8D4C-EA97C44CB275}" type="presParOf" srcId="{5B29E0E2-334F-574E-A742-FFA42AF4682C}" destId="{C78FD42F-249A-2E45-9DB7-BCFE8736AA5B}" srcOrd="0" destOrd="0" presId="urn:microsoft.com/office/officeart/2005/8/layout/vList4"/>
    <dgm:cxn modelId="{66F89886-2FA2-8C4A-8848-A71369FDEF25}" type="presParOf" srcId="{5B29E0E2-334F-574E-A742-FFA42AF4682C}" destId="{84AB2411-37B8-B847-9C4E-080DD11AE96F}" srcOrd="1" destOrd="0" presId="urn:microsoft.com/office/officeart/2005/8/layout/vList4"/>
    <dgm:cxn modelId="{88119512-3D90-B443-B97C-795631588E23}" type="presParOf" srcId="{5B29E0E2-334F-574E-A742-FFA42AF4682C}" destId="{D168A9EA-CE32-EB48-91C2-C644C5A8916F}" srcOrd="2" destOrd="0" presId="urn:microsoft.com/office/officeart/2005/8/layout/vList4"/>
    <dgm:cxn modelId="{AFDF31FE-6E58-8A4E-9CAD-E0677DE0EA61}" type="presParOf" srcId="{58E4BE06-5155-D447-AE3B-47429632DABF}" destId="{C1E9970B-D3D2-A64B-A7EA-A48E11DD5B12}" srcOrd="1" destOrd="0" presId="urn:microsoft.com/office/officeart/2005/8/layout/vList4"/>
    <dgm:cxn modelId="{C3701726-423F-164D-B304-C6AF313E1A3A}" type="presParOf" srcId="{58E4BE06-5155-D447-AE3B-47429632DABF}" destId="{E5698FB1-DD19-B648-954F-68E22B83A02D}" srcOrd="2" destOrd="0" presId="urn:microsoft.com/office/officeart/2005/8/layout/vList4"/>
    <dgm:cxn modelId="{E3B65054-6FA6-5C40-845E-4A2B02BA897F}" type="presParOf" srcId="{E5698FB1-DD19-B648-954F-68E22B83A02D}" destId="{A598449B-BC17-3E42-839B-24543A833D08}" srcOrd="0" destOrd="0" presId="urn:microsoft.com/office/officeart/2005/8/layout/vList4"/>
    <dgm:cxn modelId="{68DA2815-1A55-E24C-90EC-28EA2F7A8C7D}" type="presParOf" srcId="{E5698FB1-DD19-B648-954F-68E22B83A02D}" destId="{2B941BBD-A403-0D46-BE22-DA4F8D204212}" srcOrd="1" destOrd="0" presId="urn:microsoft.com/office/officeart/2005/8/layout/vList4"/>
    <dgm:cxn modelId="{EBCDCEF7-1100-8740-9C12-03A35AF3DFFA}" type="presParOf" srcId="{E5698FB1-DD19-B648-954F-68E22B83A02D}" destId="{D24F9779-6538-7C41-AB02-E5ACDC1F1F80}" srcOrd="2" destOrd="0" presId="urn:microsoft.com/office/officeart/2005/8/layout/vList4"/>
    <dgm:cxn modelId="{4A4E15B9-D0EF-2344-B2DB-50A49C49D3C1}" type="presParOf" srcId="{58E4BE06-5155-D447-AE3B-47429632DABF}" destId="{11C71E18-1576-B141-8B6C-4D717BD74524}" srcOrd="3" destOrd="0" presId="urn:microsoft.com/office/officeart/2005/8/layout/vList4"/>
    <dgm:cxn modelId="{1F49ED64-4FCD-5840-895E-DA96252B4221}" type="presParOf" srcId="{58E4BE06-5155-D447-AE3B-47429632DABF}" destId="{27E7E920-77D2-804D-8A75-C2314894A4ED}" srcOrd="4" destOrd="0" presId="urn:microsoft.com/office/officeart/2005/8/layout/vList4"/>
    <dgm:cxn modelId="{4FE0E75C-1F8D-114B-B582-3BF042AB9F65}" type="presParOf" srcId="{27E7E920-77D2-804D-8A75-C2314894A4ED}" destId="{358D17CA-2EB7-D744-A989-7187F725074B}" srcOrd="0" destOrd="0" presId="urn:microsoft.com/office/officeart/2005/8/layout/vList4"/>
    <dgm:cxn modelId="{ACF48BFB-EF2E-D74D-A241-F83DC8401C24}" type="presParOf" srcId="{27E7E920-77D2-804D-8A75-C2314894A4ED}" destId="{5103F65C-FFCD-8F40-B2A8-6B19DF7F6A17}" srcOrd="1" destOrd="0" presId="urn:microsoft.com/office/officeart/2005/8/layout/vList4"/>
    <dgm:cxn modelId="{3A3269F2-D4F2-A14B-9F3E-652E8CD8E426}" type="presParOf" srcId="{27E7E920-77D2-804D-8A75-C2314894A4ED}" destId="{45B8AF7B-1528-E349-9AD9-1DFBB408CD9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01D5FD-B8A0-934C-A204-B88FC2DB38B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56393F9D-4C4C-D941-A02E-53F91EA1F9EB}">
      <dgm:prSet phldrT="[Text]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b="0" dirty="0"/>
            <a:t>PROBLEM</a:t>
          </a:r>
        </a:p>
      </dgm:t>
    </dgm:pt>
    <dgm:pt modelId="{72B6CF26-5C80-394E-8C5F-AE6ED1E8320C}" type="parTrans" cxnId="{550FAA47-9A24-CC46-B53C-48F4754E1771}">
      <dgm:prSet/>
      <dgm:spPr/>
      <dgm:t>
        <a:bodyPr/>
        <a:lstStyle/>
        <a:p>
          <a:endParaRPr lang="en-US"/>
        </a:p>
      </dgm:t>
    </dgm:pt>
    <dgm:pt modelId="{BF0D58D1-6865-D540-89D7-6F3570E2FD0A}" type="sibTrans" cxnId="{550FAA47-9A24-CC46-B53C-48F4754E1771}">
      <dgm:prSet/>
      <dgm:spPr/>
      <dgm:t>
        <a:bodyPr/>
        <a:lstStyle/>
        <a:p>
          <a:endParaRPr lang="en-US"/>
        </a:p>
      </dgm:t>
    </dgm:pt>
    <dgm:pt modelId="{8459A8DD-CC73-1D48-8C27-3736EED30CB7}">
      <dgm:prSet phldrT="[Text]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b="0" dirty="0"/>
            <a:t>INVESTIGATION</a:t>
          </a:r>
        </a:p>
      </dgm:t>
    </dgm:pt>
    <dgm:pt modelId="{B1AC8C33-B408-A446-812E-3DB9F10ECDAB}" type="parTrans" cxnId="{E06990CA-6F32-5C41-861B-E6648AB18F0C}">
      <dgm:prSet/>
      <dgm:spPr/>
      <dgm:t>
        <a:bodyPr/>
        <a:lstStyle/>
        <a:p>
          <a:endParaRPr lang="en-US"/>
        </a:p>
      </dgm:t>
    </dgm:pt>
    <dgm:pt modelId="{D15A00BD-2533-E845-BF16-8924232368B8}" type="sibTrans" cxnId="{E06990CA-6F32-5C41-861B-E6648AB18F0C}">
      <dgm:prSet/>
      <dgm:spPr/>
      <dgm:t>
        <a:bodyPr/>
        <a:lstStyle/>
        <a:p>
          <a:endParaRPr lang="en-US"/>
        </a:p>
      </dgm:t>
    </dgm:pt>
    <dgm:pt modelId="{2DBB93E0-4C93-5644-BBD9-64B8E342C2CE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b="0" dirty="0">
              <a:solidFill>
                <a:schemeClr val="accent1">
                  <a:lumMod val="50000"/>
                </a:schemeClr>
              </a:solidFill>
            </a:rPr>
            <a:t>SOLUTION</a:t>
          </a:r>
        </a:p>
      </dgm:t>
    </dgm:pt>
    <dgm:pt modelId="{7C2698BE-1278-834A-892E-7CBAFE835436}" type="parTrans" cxnId="{CE6798E2-E21C-A847-BB4B-3ABC02DE7FF9}">
      <dgm:prSet/>
      <dgm:spPr/>
      <dgm:t>
        <a:bodyPr/>
        <a:lstStyle/>
        <a:p>
          <a:endParaRPr lang="en-US"/>
        </a:p>
      </dgm:t>
    </dgm:pt>
    <dgm:pt modelId="{4515F446-259B-FA41-9F8E-ED31A7D7BD3B}" type="sibTrans" cxnId="{CE6798E2-E21C-A847-BB4B-3ABC02DE7FF9}">
      <dgm:prSet/>
      <dgm:spPr/>
      <dgm:t>
        <a:bodyPr/>
        <a:lstStyle/>
        <a:p>
          <a:endParaRPr lang="en-US"/>
        </a:p>
      </dgm:t>
    </dgm:pt>
    <dgm:pt modelId="{ACFF38C7-DF80-EC4A-91BE-4602B9E7D3DE}" type="pres">
      <dgm:prSet presAssocID="{A001D5FD-B8A0-934C-A204-B88FC2DB38BD}" presName="Name0" presStyleCnt="0">
        <dgm:presLayoutVars>
          <dgm:dir/>
          <dgm:resizeHandles val="exact"/>
        </dgm:presLayoutVars>
      </dgm:prSet>
      <dgm:spPr/>
    </dgm:pt>
    <dgm:pt modelId="{58C1F7AA-268F-1E4C-AB30-F5EFA8A5DA66}" type="pres">
      <dgm:prSet presAssocID="{56393F9D-4C4C-D941-A02E-53F91EA1F9EB}" presName="node" presStyleLbl="node1" presStyleIdx="0" presStyleCnt="3">
        <dgm:presLayoutVars>
          <dgm:bulletEnabled val="1"/>
        </dgm:presLayoutVars>
      </dgm:prSet>
      <dgm:spPr/>
    </dgm:pt>
    <dgm:pt modelId="{C2715761-C33E-A84D-BBB7-61AA90EBEF5D}" type="pres">
      <dgm:prSet presAssocID="{BF0D58D1-6865-D540-89D7-6F3570E2FD0A}" presName="sibTrans" presStyleLbl="sibTrans2D1" presStyleIdx="0" presStyleCnt="2"/>
      <dgm:spPr/>
    </dgm:pt>
    <dgm:pt modelId="{2A27D702-AF8C-F64A-AA42-A5D0EA6DCEC5}" type="pres">
      <dgm:prSet presAssocID="{BF0D58D1-6865-D540-89D7-6F3570E2FD0A}" presName="connectorText" presStyleLbl="sibTrans2D1" presStyleIdx="0" presStyleCnt="2"/>
      <dgm:spPr/>
    </dgm:pt>
    <dgm:pt modelId="{4C71CBB2-2980-2644-9559-762A7B5D570F}" type="pres">
      <dgm:prSet presAssocID="{8459A8DD-CC73-1D48-8C27-3736EED30CB7}" presName="node" presStyleLbl="node1" presStyleIdx="1" presStyleCnt="3">
        <dgm:presLayoutVars>
          <dgm:bulletEnabled val="1"/>
        </dgm:presLayoutVars>
      </dgm:prSet>
      <dgm:spPr/>
    </dgm:pt>
    <dgm:pt modelId="{0D04F840-14B0-D94B-9A5C-015D95C13583}" type="pres">
      <dgm:prSet presAssocID="{D15A00BD-2533-E845-BF16-8924232368B8}" presName="sibTrans" presStyleLbl="sibTrans2D1" presStyleIdx="1" presStyleCnt="2"/>
      <dgm:spPr/>
    </dgm:pt>
    <dgm:pt modelId="{C6F63791-CD24-D945-8A4C-ABDBDCEFC788}" type="pres">
      <dgm:prSet presAssocID="{D15A00BD-2533-E845-BF16-8924232368B8}" presName="connectorText" presStyleLbl="sibTrans2D1" presStyleIdx="1" presStyleCnt="2"/>
      <dgm:spPr/>
    </dgm:pt>
    <dgm:pt modelId="{18D918EC-0913-754A-8600-2F0E911BAC90}" type="pres">
      <dgm:prSet presAssocID="{2DBB93E0-4C93-5644-BBD9-64B8E342C2CE}" presName="node" presStyleLbl="node1" presStyleIdx="2" presStyleCnt="3">
        <dgm:presLayoutVars>
          <dgm:bulletEnabled val="1"/>
        </dgm:presLayoutVars>
      </dgm:prSet>
      <dgm:spPr/>
    </dgm:pt>
  </dgm:ptLst>
  <dgm:cxnLst>
    <dgm:cxn modelId="{550FAA47-9A24-CC46-B53C-48F4754E1771}" srcId="{A001D5FD-B8A0-934C-A204-B88FC2DB38BD}" destId="{56393F9D-4C4C-D941-A02E-53F91EA1F9EB}" srcOrd="0" destOrd="0" parTransId="{72B6CF26-5C80-394E-8C5F-AE6ED1E8320C}" sibTransId="{BF0D58D1-6865-D540-89D7-6F3570E2FD0A}"/>
    <dgm:cxn modelId="{297A5052-35D0-2E49-B033-54F7F3C96524}" type="presOf" srcId="{BF0D58D1-6865-D540-89D7-6F3570E2FD0A}" destId="{C2715761-C33E-A84D-BBB7-61AA90EBEF5D}" srcOrd="0" destOrd="0" presId="urn:microsoft.com/office/officeart/2005/8/layout/process1"/>
    <dgm:cxn modelId="{2D84E869-9DA4-D847-ADC0-EC4E187E02AA}" type="presOf" srcId="{56393F9D-4C4C-D941-A02E-53F91EA1F9EB}" destId="{58C1F7AA-268F-1E4C-AB30-F5EFA8A5DA66}" srcOrd="0" destOrd="0" presId="urn:microsoft.com/office/officeart/2005/8/layout/process1"/>
    <dgm:cxn modelId="{A4FB5A6C-9F71-AA4B-AC6C-0B544E44093C}" type="presOf" srcId="{2DBB93E0-4C93-5644-BBD9-64B8E342C2CE}" destId="{18D918EC-0913-754A-8600-2F0E911BAC90}" srcOrd="0" destOrd="0" presId="urn:microsoft.com/office/officeart/2005/8/layout/process1"/>
    <dgm:cxn modelId="{90B6787E-E31F-2B45-B633-1F6707073E0D}" type="presOf" srcId="{BF0D58D1-6865-D540-89D7-6F3570E2FD0A}" destId="{2A27D702-AF8C-F64A-AA42-A5D0EA6DCEC5}" srcOrd="1" destOrd="0" presId="urn:microsoft.com/office/officeart/2005/8/layout/process1"/>
    <dgm:cxn modelId="{59785E94-FA8D-2B47-B36A-B3975805B90B}" type="presOf" srcId="{D15A00BD-2533-E845-BF16-8924232368B8}" destId="{0D04F840-14B0-D94B-9A5C-015D95C13583}" srcOrd="0" destOrd="0" presId="urn:microsoft.com/office/officeart/2005/8/layout/process1"/>
    <dgm:cxn modelId="{6ED97CAE-D0C2-9B41-B373-B21855E83DCF}" type="presOf" srcId="{8459A8DD-CC73-1D48-8C27-3736EED30CB7}" destId="{4C71CBB2-2980-2644-9559-762A7B5D570F}" srcOrd="0" destOrd="0" presId="urn:microsoft.com/office/officeart/2005/8/layout/process1"/>
    <dgm:cxn modelId="{E06990CA-6F32-5C41-861B-E6648AB18F0C}" srcId="{A001D5FD-B8A0-934C-A204-B88FC2DB38BD}" destId="{8459A8DD-CC73-1D48-8C27-3736EED30CB7}" srcOrd="1" destOrd="0" parTransId="{B1AC8C33-B408-A446-812E-3DB9F10ECDAB}" sibTransId="{D15A00BD-2533-E845-BF16-8924232368B8}"/>
    <dgm:cxn modelId="{CE6798E2-E21C-A847-BB4B-3ABC02DE7FF9}" srcId="{A001D5FD-B8A0-934C-A204-B88FC2DB38BD}" destId="{2DBB93E0-4C93-5644-BBD9-64B8E342C2CE}" srcOrd="2" destOrd="0" parTransId="{7C2698BE-1278-834A-892E-7CBAFE835436}" sibTransId="{4515F446-259B-FA41-9F8E-ED31A7D7BD3B}"/>
    <dgm:cxn modelId="{F88689EA-C8D7-7D45-84ED-28CB7C26244A}" type="presOf" srcId="{A001D5FD-B8A0-934C-A204-B88FC2DB38BD}" destId="{ACFF38C7-DF80-EC4A-91BE-4602B9E7D3DE}" srcOrd="0" destOrd="0" presId="urn:microsoft.com/office/officeart/2005/8/layout/process1"/>
    <dgm:cxn modelId="{A4FE65FF-1FC4-5644-AA69-DEAFCB5CB436}" type="presOf" srcId="{D15A00BD-2533-E845-BF16-8924232368B8}" destId="{C6F63791-CD24-D945-8A4C-ABDBDCEFC788}" srcOrd="1" destOrd="0" presId="urn:microsoft.com/office/officeart/2005/8/layout/process1"/>
    <dgm:cxn modelId="{377122D6-B892-6344-8886-1BE547696CAE}" type="presParOf" srcId="{ACFF38C7-DF80-EC4A-91BE-4602B9E7D3DE}" destId="{58C1F7AA-268F-1E4C-AB30-F5EFA8A5DA66}" srcOrd="0" destOrd="0" presId="urn:microsoft.com/office/officeart/2005/8/layout/process1"/>
    <dgm:cxn modelId="{64C29B61-F2C3-1E4A-99ED-C605C50F999F}" type="presParOf" srcId="{ACFF38C7-DF80-EC4A-91BE-4602B9E7D3DE}" destId="{C2715761-C33E-A84D-BBB7-61AA90EBEF5D}" srcOrd="1" destOrd="0" presId="urn:microsoft.com/office/officeart/2005/8/layout/process1"/>
    <dgm:cxn modelId="{4C3BD689-3F4B-E04E-8270-4FD7CC958F81}" type="presParOf" srcId="{C2715761-C33E-A84D-BBB7-61AA90EBEF5D}" destId="{2A27D702-AF8C-F64A-AA42-A5D0EA6DCEC5}" srcOrd="0" destOrd="0" presId="urn:microsoft.com/office/officeart/2005/8/layout/process1"/>
    <dgm:cxn modelId="{F5E9E3D7-E915-C641-9A81-ADC460FD9372}" type="presParOf" srcId="{ACFF38C7-DF80-EC4A-91BE-4602B9E7D3DE}" destId="{4C71CBB2-2980-2644-9559-762A7B5D570F}" srcOrd="2" destOrd="0" presId="urn:microsoft.com/office/officeart/2005/8/layout/process1"/>
    <dgm:cxn modelId="{56AA562F-2A28-D042-8398-4E673771AF7B}" type="presParOf" srcId="{ACFF38C7-DF80-EC4A-91BE-4602B9E7D3DE}" destId="{0D04F840-14B0-D94B-9A5C-015D95C13583}" srcOrd="3" destOrd="0" presId="urn:microsoft.com/office/officeart/2005/8/layout/process1"/>
    <dgm:cxn modelId="{9B8A0FA3-B465-3747-AF18-F470752C34D2}" type="presParOf" srcId="{0D04F840-14B0-D94B-9A5C-015D95C13583}" destId="{C6F63791-CD24-D945-8A4C-ABDBDCEFC788}" srcOrd="0" destOrd="0" presId="urn:microsoft.com/office/officeart/2005/8/layout/process1"/>
    <dgm:cxn modelId="{3D6DD4D0-D0CA-D54D-8F65-093BEB0BE09E}" type="presParOf" srcId="{ACFF38C7-DF80-EC4A-91BE-4602B9E7D3DE}" destId="{18D918EC-0913-754A-8600-2F0E911BAC9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26F05F-1D1C-2A4A-9E1A-E43DA02DB1B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51EF2A8C-A606-2249-A915-5A5D1E96067E}">
      <dgm:prSet phldrT="[Text]"/>
      <dgm:spPr/>
      <dgm:t>
        <a:bodyPr/>
        <a:lstStyle/>
        <a:p>
          <a:r>
            <a:rPr lang="en-US" dirty="0"/>
            <a:t>ADD TO CART</a:t>
          </a:r>
        </a:p>
      </dgm:t>
    </dgm:pt>
    <dgm:pt modelId="{0558A5CC-3AEF-EE4B-B577-631803C51976}" type="parTrans" cxnId="{ABA0C56D-CCA0-F44B-A691-834F08259552}">
      <dgm:prSet/>
      <dgm:spPr/>
      <dgm:t>
        <a:bodyPr/>
        <a:lstStyle/>
        <a:p>
          <a:endParaRPr lang="en-US"/>
        </a:p>
      </dgm:t>
    </dgm:pt>
    <dgm:pt modelId="{34327378-6CFD-304F-A382-B7D66C80F467}" type="sibTrans" cxnId="{ABA0C56D-CCA0-F44B-A691-834F08259552}">
      <dgm:prSet/>
      <dgm:spPr/>
      <dgm:t>
        <a:bodyPr/>
        <a:lstStyle/>
        <a:p>
          <a:endParaRPr lang="en-US"/>
        </a:p>
      </dgm:t>
    </dgm:pt>
    <dgm:pt modelId="{E608469A-1763-1C4C-BF42-D5BADB24DB60}">
      <dgm:prSet phldrT="[Text]"/>
      <dgm:spPr/>
      <dgm:t>
        <a:bodyPr/>
        <a:lstStyle/>
        <a:p>
          <a:r>
            <a:rPr lang="en-US" dirty="0"/>
            <a:t>SHIPPING</a:t>
          </a:r>
        </a:p>
        <a:p>
          <a:r>
            <a:rPr lang="en-US" dirty="0"/>
            <a:t>INFO</a:t>
          </a:r>
        </a:p>
      </dgm:t>
    </dgm:pt>
    <dgm:pt modelId="{8BA66373-D966-AB41-879B-1261B4394944}" type="parTrans" cxnId="{7E6F44F0-7FAA-7C43-A7A5-1CCB84A22993}">
      <dgm:prSet/>
      <dgm:spPr/>
      <dgm:t>
        <a:bodyPr/>
        <a:lstStyle/>
        <a:p>
          <a:endParaRPr lang="en-US"/>
        </a:p>
      </dgm:t>
    </dgm:pt>
    <dgm:pt modelId="{8CA86658-BA91-C143-9422-6527E472CC42}" type="sibTrans" cxnId="{7E6F44F0-7FAA-7C43-A7A5-1CCB84A22993}">
      <dgm:prSet/>
      <dgm:spPr/>
      <dgm:t>
        <a:bodyPr/>
        <a:lstStyle/>
        <a:p>
          <a:endParaRPr lang="en-US"/>
        </a:p>
      </dgm:t>
    </dgm:pt>
    <dgm:pt modelId="{7FA86FBD-C688-4442-9083-8BD444A3A40B}">
      <dgm:prSet phldrT="[Text]"/>
      <dgm:spPr/>
      <dgm:t>
        <a:bodyPr/>
        <a:lstStyle/>
        <a:p>
          <a:r>
            <a:rPr lang="en-US" dirty="0"/>
            <a:t>BILLING INFO</a:t>
          </a:r>
        </a:p>
      </dgm:t>
    </dgm:pt>
    <dgm:pt modelId="{C49276A8-BF24-6842-88EB-2534BF84F3D7}" type="parTrans" cxnId="{CA5346B1-8149-BE44-A88E-A6DEF8E01C6B}">
      <dgm:prSet/>
      <dgm:spPr/>
      <dgm:t>
        <a:bodyPr/>
        <a:lstStyle/>
        <a:p>
          <a:endParaRPr lang="en-US"/>
        </a:p>
      </dgm:t>
    </dgm:pt>
    <dgm:pt modelId="{92B0A367-D235-E943-8AA5-963DA5EE8A3F}" type="sibTrans" cxnId="{CA5346B1-8149-BE44-A88E-A6DEF8E01C6B}">
      <dgm:prSet/>
      <dgm:spPr/>
      <dgm:t>
        <a:bodyPr/>
        <a:lstStyle/>
        <a:p>
          <a:endParaRPr lang="en-US"/>
        </a:p>
      </dgm:t>
    </dgm:pt>
    <dgm:pt modelId="{35A11F20-D91A-6F4D-9DF6-91D2910FAF44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PLACE ORDER</a:t>
          </a:r>
        </a:p>
      </dgm:t>
    </dgm:pt>
    <dgm:pt modelId="{A8522863-85B3-8A4F-AF69-65F37D9D6FAF}" type="parTrans" cxnId="{23D07C92-E1B7-654C-A79B-E1854FBCE6B2}">
      <dgm:prSet/>
      <dgm:spPr/>
      <dgm:t>
        <a:bodyPr/>
        <a:lstStyle/>
        <a:p>
          <a:endParaRPr lang="en-US"/>
        </a:p>
      </dgm:t>
    </dgm:pt>
    <dgm:pt modelId="{2AE660FC-AFE8-FC4A-AC4C-6D44BC81E38B}" type="sibTrans" cxnId="{23D07C92-E1B7-654C-A79B-E1854FBCE6B2}">
      <dgm:prSet/>
      <dgm:spPr/>
      <dgm:t>
        <a:bodyPr/>
        <a:lstStyle/>
        <a:p>
          <a:endParaRPr lang="en-US"/>
        </a:p>
      </dgm:t>
    </dgm:pt>
    <dgm:pt modelId="{5B535452-AFC2-E645-9752-53408F151792}" type="pres">
      <dgm:prSet presAssocID="{FD26F05F-1D1C-2A4A-9E1A-E43DA02DB1BF}" presName="Name0" presStyleCnt="0">
        <dgm:presLayoutVars>
          <dgm:dir/>
          <dgm:resizeHandles val="exact"/>
        </dgm:presLayoutVars>
      </dgm:prSet>
      <dgm:spPr/>
    </dgm:pt>
    <dgm:pt modelId="{449E29FB-0505-104B-85DF-35DED2DBA248}" type="pres">
      <dgm:prSet presAssocID="{51EF2A8C-A606-2249-A915-5A5D1E96067E}" presName="node" presStyleLbl="node1" presStyleIdx="0" presStyleCnt="4">
        <dgm:presLayoutVars>
          <dgm:bulletEnabled val="1"/>
        </dgm:presLayoutVars>
      </dgm:prSet>
      <dgm:spPr/>
    </dgm:pt>
    <dgm:pt modelId="{A71AAFE6-235F-2F41-8A76-954950036932}" type="pres">
      <dgm:prSet presAssocID="{34327378-6CFD-304F-A382-B7D66C80F467}" presName="sibTrans" presStyleLbl="sibTrans2D1" presStyleIdx="0" presStyleCnt="3"/>
      <dgm:spPr/>
    </dgm:pt>
    <dgm:pt modelId="{556F5709-FAF4-EB40-B3EA-22085745FCBA}" type="pres">
      <dgm:prSet presAssocID="{34327378-6CFD-304F-A382-B7D66C80F467}" presName="connectorText" presStyleLbl="sibTrans2D1" presStyleIdx="0" presStyleCnt="3"/>
      <dgm:spPr/>
    </dgm:pt>
    <dgm:pt modelId="{236F5056-BCED-FB43-8B2D-897DAE6616E5}" type="pres">
      <dgm:prSet presAssocID="{E608469A-1763-1C4C-BF42-D5BADB24DB60}" presName="node" presStyleLbl="node1" presStyleIdx="1" presStyleCnt="4">
        <dgm:presLayoutVars>
          <dgm:bulletEnabled val="1"/>
        </dgm:presLayoutVars>
      </dgm:prSet>
      <dgm:spPr/>
    </dgm:pt>
    <dgm:pt modelId="{8EDC0397-FE5E-AB43-8680-A79CEA01C2A1}" type="pres">
      <dgm:prSet presAssocID="{8CA86658-BA91-C143-9422-6527E472CC42}" presName="sibTrans" presStyleLbl="sibTrans2D1" presStyleIdx="1" presStyleCnt="3"/>
      <dgm:spPr/>
    </dgm:pt>
    <dgm:pt modelId="{C2775A62-5136-DE44-B2EB-023D58027EF4}" type="pres">
      <dgm:prSet presAssocID="{8CA86658-BA91-C143-9422-6527E472CC42}" presName="connectorText" presStyleLbl="sibTrans2D1" presStyleIdx="1" presStyleCnt="3"/>
      <dgm:spPr/>
    </dgm:pt>
    <dgm:pt modelId="{F2FAA10A-B96D-0241-BEC5-80E017FD5310}" type="pres">
      <dgm:prSet presAssocID="{7FA86FBD-C688-4442-9083-8BD444A3A40B}" presName="node" presStyleLbl="node1" presStyleIdx="2" presStyleCnt="4">
        <dgm:presLayoutVars>
          <dgm:bulletEnabled val="1"/>
        </dgm:presLayoutVars>
      </dgm:prSet>
      <dgm:spPr/>
    </dgm:pt>
    <dgm:pt modelId="{4672ED5B-EFCB-FA4A-A445-EA1F66BF6C29}" type="pres">
      <dgm:prSet presAssocID="{92B0A367-D235-E943-8AA5-963DA5EE8A3F}" presName="sibTrans" presStyleLbl="sibTrans2D1" presStyleIdx="2" presStyleCnt="3"/>
      <dgm:spPr/>
    </dgm:pt>
    <dgm:pt modelId="{6903E1EA-D114-7B45-A645-ADBB8ECA4B72}" type="pres">
      <dgm:prSet presAssocID="{92B0A367-D235-E943-8AA5-963DA5EE8A3F}" presName="connectorText" presStyleLbl="sibTrans2D1" presStyleIdx="2" presStyleCnt="3"/>
      <dgm:spPr/>
    </dgm:pt>
    <dgm:pt modelId="{DA5E5E84-7AD0-6945-96A4-D9C8C5A5492F}" type="pres">
      <dgm:prSet presAssocID="{35A11F20-D91A-6F4D-9DF6-91D2910FAF44}" presName="node" presStyleLbl="node1" presStyleIdx="3" presStyleCnt="4">
        <dgm:presLayoutVars>
          <dgm:bulletEnabled val="1"/>
        </dgm:presLayoutVars>
      </dgm:prSet>
      <dgm:spPr/>
    </dgm:pt>
  </dgm:ptLst>
  <dgm:cxnLst>
    <dgm:cxn modelId="{E2D04100-8ED8-124C-8B88-BC24A8EFD1E6}" type="presOf" srcId="{35A11F20-D91A-6F4D-9DF6-91D2910FAF44}" destId="{DA5E5E84-7AD0-6945-96A4-D9C8C5A5492F}" srcOrd="0" destOrd="0" presId="urn:microsoft.com/office/officeart/2005/8/layout/process1"/>
    <dgm:cxn modelId="{4F66823C-ABAC-9D42-98B9-D1A7311BDFF7}" type="presOf" srcId="{34327378-6CFD-304F-A382-B7D66C80F467}" destId="{556F5709-FAF4-EB40-B3EA-22085745FCBA}" srcOrd="1" destOrd="0" presId="urn:microsoft.com/office/officeart/2005/8/layout/process1"/>
    <dgm:cxn modelId="{E756DB5D-C869-6545-8F1F-1DEB68127A8F}" type="presOf" srcId="{8CA86658-BA91-C143-9422-6527E472CC42}" destId="{C2775A62-5136-DE44-B2EB-023D58027EF4}" srcOrd="1" destOrd="0" presId="urn:microsoft.com/office/officeart/2005/8/layout/process1"/>
    <dgm:cxn modelId="{ABA0C56D-CCA0-F44B-A691-834F08259552}" srcId="{FD26F05F-1D1C-2A4A-9E1A-E43DA02DB1BF}" destId="{51EF2A8C-A606-2249-A915-5A5D1E96067E}" srcOrd="0" destOrd="0" parTransId="{0558A5CC-3AEF-EE4B-B577-631803C51976}" sibTransId="{34327378-6CFD-304F-A382-B7D66C80F467}"/>
    <dgm:cxn modelId="{4FDAAB91-F711-9A41-8750-172971015D62}" type="presOf" srcId="{8CA86658-BA91-C143-9422-6527E472CC42}" destId="{8EDC0397-FE5E-AB43-8680-A79CEA01C2A1}" srcOrd="0" destOrd="0" presId="urn:microsoft.com/office/officeart/2005/8/layout/process1"/>
    <dgm:cxn modelId="{23D07C92-E1B7-654C-A79B-E1854FBCE6B2}" srcId="{FD26F05F-1D1C-2A4A-9E1A-E43DA02DB1BF}" destId="{35A11F20-D91A-6F4D-9DF6-91D2910FAF44}" srcOrd="3" destOrd="0" parTransId="{A8522863-85B3-8A4F-AF69-65F37D9D6FAF}" sibTransId="{2AE660FC-AFE8-FC4A-AC4C-6D44BC81E38B}"/>
    <dgm:cxn modelId="{AAE3A6A4-0E85-7D40-B3BE-AF47C7D2C45F}" type="presOf" srcId="{E608469A-1763-1C4C-BF42-D5BADB24DB60}" destId="{236F5056-BCED-FB43-8B2D-897DAE6616E5}" srcOrd="0" destOrd="0" presId="urn:microsoft.com/office/officeart/2005/8/layout/process1"/>
    <dgm:cxn modelId="{CA5346B1-8149-BE44-A88E-A6DEF8E01C6B}" srcId="{FD26F05F-1D1C-2A4A-9E1A-E43DA02DB1BF}" destId="{7FA86FBD-C688-4442-9083-8BD444A3A40B}" srcOrd="2" destOrd="0" parTransId="{C49276A8-BF24-6842-88EB-2534BF84F3D7}" sibTransId="{92B0A367-D235-E943-8AA5-963DA5EE8A3F}"/>
    <dgm:cxn modelId="{CCD062BA-ACB5-C540-BE6A-7912D8F387AE}" type="presOf" srcId="{92B0A367-D235-E943-8AA5-963DA5EE8A3F}" destId="{6903E1EA-D114-7B45-A645-ADBB8ECA4B72}" srcOrd="1" destOrd="0" presId="urn:microsoft.com/office/officeart/2005/8/layout/process1"/>
    <dgm:cxn modelId="{422527BC-B49A-8E4E-B885-7FCC68C02661}" type="presOf" srcId="{51EF2A8C-A606-2249-A915-5A5D1E96067E}" destId="{449E29FB-0505-104B-85DF-35DED2DBA248}" srcOrd="0" destOrd="0" presId="urn:microsoft.com/office/officeart/2005/8/layout/process1"/>
    <dgm:cxn modelId="{40C13CBD-8933-414F-A0D2-CEDCCDA8D60A}" type="presOf" srcId="{34327378-6CFD-304F-A382-B7D66C80F467}" destId="{A71AAFE6-235F-2F41-8A76-954950036932}" srcOrd="0" destOrd="0" presId="urn:microsoft.com/office/officeart/2005/8/layout/process1"/>
    <dgm:cxn modelId="{E792D6C4-0D97-3446-B63D-8DEEFBC35183}" type="presOf" srcId="{92B0A367-D235-E943-8AA5-963DA5EE8A3F}" destId="{4672ED5B-EFCB-FA4A-A445-EA1F66BF6C29}" srcOrd="0" destOrd="0" presId="urn:microsoft.com/office/officeart/2005/8/layout/process1"/>
    <dgm:cxn modelId="{D9FDE3ED-21F9-454B-8907-5087C93D1D6A}" type="presOf" srcId="{7FA86FBD-C688-4442-9083-8BD444A3A40B}" destId="{F2FAA10A-B96D-0241-BEC5-80E017FD5310}" srcOrd="0" destOrd="0" presId="urn:microsoft.com/office/officeart/2005/8/layout/process1"/>
    <dgm:cxn modelId="{7E6F44F0-7FAA-7C43-A7A5-1CCB84A22993}" srcId="{FD26F05F-1D1C-2A4A-9E1A-E43DA02DB1BF}" destId="{E608469A-1763-1C4C-BF42-D5BADB24DB60}" srcOrd="1" destOrd="0" parTransId="{8BA66373-D966-AB41-879B-1261B4394944}" sibTransId="{8CA86658-BA91-C143-9422-6527E472CC42}"/>
    <dgm:cxn modelId="{73944FF2-B19B-AC4D-8985-52E4E99633B3}" type="presOf" srcId="{FD26F05F-1D1C-2A4A-9E1A-E43DA02DB1BF}" destId="{5B535452-AFC2-E645-9752-53408F151792}" srcOrd="0" destOrd="0" presId="urn:microsoft.com/office/officeart/2005/8/layout/process1"/>
    <dgm:cxn modelId="{41F6AE42-587A-0146-A06A-ADCBBACF34B2}" type="presParOf" srcId="{5B535452-AFC2-E645-9752-53408F151792}" destId="{449E29FB-0505-104B-85DF-35DED2DBA248}" srcOrd="0" destOrd="0" presId="urn:microsoft.com/office/officeart/2005/8/layout/process1"/>
    <dgm:cxn modelId="{3F2C401E-CCA9-9643-BC57-94EFB185513B}" type="presParOf" srcId="{5B535452-AFC2-E645-9752-53408F151792}" destId="{A71AAFE6-235F-2F41-8A76-954950036932}" srcOrd="1" destOrd="0" presId="urn:microsoft.com/office/officeart/2005/8/layout/process1"/>
    <dgm:cxn modelId="{CCE9A74E-185C-2444-86CD-7F3F853440A7}" type="presParOf" srcId="{A71AAFE6-235F-2F41-8A76-954950036932}" destId="{556F5709-FAF4-EB40-B3EA-22085745FCBA}" srcOrd="0" destOrd="0" presId="urn:microsoft.com/office/officeart/2005/8/layout/process1"/>
    <dgm:cxn modelId="{DD2330D8-6873-2F4E-AA50-9A289B16770F}" type="presParOf" srcId="{5B535452-AFC2-E645-9752-53408F151792}" destId="{236F5056-BCED-FB43-8B2D-897DAE6616E5}" srcOrd="2" destOrd="0" presId="urn:microsoft.com/office/officeart/2005/8/layout/process1"/>
    <dgm:cxn modelId="{F10D83EB-F3C9-E14C-9B3A-CA65C68FB4EC}" type="presParOf" srcId="{5B535452-AFC2-E645-9752-53408F151792}" destId="{8EDC0397-FE5E-AB43-8680-A79CEA01C2A1}" srcOrd="3" destOrd="0" presId="urn:microsoft.com/office/officeart/2005/8/layout/process1"/>
    <dgm:cxn modelId="{F76DB3E1-BE18-2346-9AC1-08B228684DD8}" type="presParOf" srcId="{8EDC0397-FE5E-AB43-8680-A79CEA01C2A1}" destId="{C2775A62-5136-DE44-B2EB-023D58027EF4}" srcOrd="0" destOrd="0" presId="urn:microsoft.com/office/officeart/2005/8/layout/process1"/>
    <dgm:cxn modelId="{1BB31ED1-AD21-C447-986F-38B243ABCA24}" type="presParOf" srcId="{5B535452-AFC2-E645-9752-53408F151792}" destId="{F2FAA10A-B96D-0241-BEC5-80E017FD5310}" srcOrd="4" destOrd="0" presId="urn:microsoft.com/office/officeart/2005/8/layout/process1"/>
    <dgm:cxn modelId="{5E9FA0CD-5C98-4E44-A913-CE6F22D65877}" type="presParOf" srcId="{5B535452-AFC2-E645-9752-53408F151792}" destId="{4672ED5B-EFCB-FA4A-A445-EA1F66BF6C29}" srcOrd="5" destOrd="0" presId="urn:microsoft.com/office/officeart/2005/8/layout/process1"/>
    <dgm:cxn modelId="{46BD12B0-CC71-484E-92C2-098AF66D4AA8}" type="presParOf" srcId="{4672ED5B-EFCB-FA4A-A445-EA1F66BF6C29}" destId="{6903E1EA-D114-7B45-A645-ADBB8ECA4B72}" srcOrd="0" destOrd="0" presId="urn:microsoft.com/office/officeart/2005/8/layout/process1"/>
    <dgm:cxn modelId="{1A5EA856-BF38-1642-B284-4530763A8A3A}" type="presParOf" srcId="{5B535452-AFC2-E645-9752-53408F151792}" destId="{DA5E5E84-7AD0-6945-96A4-D9C8C5A549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E60CA1-3CE4-9546-9F66-6B0F46965F63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08C9A9EA-8DA6-0648-B1E6-84570712E979}">
      <dgm:prSet phldrT="[Text]"/>
      <dgm:spPr>
        <a:solidFill>
          <a:schemeClr val="accent1">
            <a:lumMod val="75000"/>
            <a:alpha val="70000"/>
          </a:schemeClr>
        </a:solidFill>
      </dgm:spPr>
      <dgm:t>
        <a:bodyPr/>
        <a:lstStyle/>
        <a:p>
          <a:r>
            <a:rPr lang="en-US" dirty="0"/>
            <a:t>DATA </a:t>
          </a:r>
        </a:p>
      </dgm:t>
    </dgm:pt>
    <dgm:pt modelId="{9C8E2FEA-5EA7-0441-A21A-911C9486663C}" type="parTrans" cxnId="{9F398689-F174-D746-8879-6E09704C7BEB}">
      <dgm:prSet/>
      <dgm:spPr/>
      <dgm:t>
        <a:bodyPr/>
        <a:lstStyle/>
        <a:p>
          <a:endParaRPr lang="en-US"/>
        </a:p>
      </dgm:t>
    </dgm:pt>
    <dgm:pt modelId="{F2017FD1-CFE0-EE42-AF3A-39E1780C7172}" type="sibTrans" cxnId="{9F398689-F174-D746-8879-6E09704C7BEB}">
      <dgm:prSet/>
      <dgm:spPr/>
      <dgm:t>
        <a:bodyPr/>
        <a:lstStyle/>
        <a:p>
          <a:endParaRPr lang="en-US"/>
        </a:p>
      </dgm:t>
    </dgm:pt>
    <dgm:pt modelId="{68ADF385-8A77-E64C-B78D-5255D4749317}">
      <dgm:prSet phldrT="[Text]"/>
      <dgm:spPr>
        <a:solidFill>
          <a:schemeClr val="accent1">
            <a:lumMod val="75000"/>
            <a:alpha val="70000"/>
          </a:schemeClr>
        </a:solidFill>
      </dgm:spPr>
      <dgm:t>
        <a:bodyPr/>
        <a:lstStyle/>
        <a:p>
          <a:r>
            <a:rPr lang="en-US" dirty="0"/>
            <a:t>DATA </a:t>
          </a:r>
        </a:p>
      </dgm:t>
    </dgm:pt>
    <dgm:pt modelId="{FC19D8A8-C28C-A34A-A6B8-7A9D7DFA473E}" type="parTrans" cxnId="{16B5FC29-918A-E84C-A0CF-E197C19EA112}">
      <dgm:prSet/>
      <dgm:spPr/>
      <dgm:t>
        <a:bodyPr/>
        <a:lstStyle/>
        <a:p>
          <a:endParaRPr lang="en-US"/>
        </a:p>
      </dgm:t>
    </dgm:pt>
    <dgm:pt modelId="{4E89F2B2-D876-4B4D-B52B-EE851BE702A9}" type="sibTrans" cxnId="{16B5FC29-918A-E84C-A0CF-E197C19EA112}">
      <dgm:prSet/>
      <dgm:spPr/>
      <dgm:t>
        <a:bodyPr/>
        <a:lstStyle/>
        <a:p>
          <a:endParaRPr lang="en-US"/>
        </a:p>
      </dgm:t>
    </dgm:pt>
    <dgm:pt modelId="{5210A1DF-183E-4A42-9A8D-966FFE2EEA94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1">
            <a:lumMod val="75000"/>
            <a:alpha val="70000"/>
          </a:schemeClr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DATA</a:t>
          </a:r>
        </a:p>
      </dgm:t>
    </dgm:pt>
    <dgm:pt modelId="{A255BA3C-4FBD-A94A-A521-2B66ACD92B0A}" type="parTrans" cxnId="{4008F316-0BE4-F94B-BB40-172CE86A4DB7}">
      <dgm:prSet/>
      <dgm:spPr/>
      <dgm:t>
        <a:bodyPr/>
        <a:lstStyle/>
        <a:p>
          <a:endParaRPr lang="en-US"/>
        </a:p>
      </dgm:t>
    </dgm:pt>
    <dgm:pt modelId="{46C78F03-70F9-3446-ABA3-54286DE20780}" type="sibTrans" cxnId="{4008F316-0BE4-F94B-BB40-172CE86A4DB7}">
      <dgm:prSet/>
      <dgm:spPr/>
      <dgm:t>
        <a:bodyPr/>
        <a:lstStyle/>
        <a:p>
          <a:endParaRPr lang="en-US"/>
        </a:p>
      </dgm:t>
    </dgm:pt>
    <dgm:pt modelId="{E119B497-3A83-4341-A887-C5889333DB9C}" type="pres">
      <dgm:prSet presAssocID="{9FE60CA1-3CE4-9546-9F66-6B0F46965F6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6B81130-744F-954E-98C0-4C3AA7070EBA}" type="pres">
      <dgm:prSet presAssocID="{08C9A9EA-8DA6-0648-B1E6-84570712E979}" presName="gear1" presStyleLbl="node1" presStyleIdx="0" presStyleCnt="3" custLinFactNeighborX="12072" custLinFactNeighborY="671">
        <dgm:presLayoutVars>
          <dgm:chMax val="1"/>
          <dgm:bulletEnabled val="1"/>
        </dgm:presLayoutVars>
      </dgm:prSet>
      <dgm:spPr/>
    </dgm:pt>
    <dgm:pt modelId="{3F5E2C85-BD98-7D42-A942-A7359C222797}" type="pres">
      <dgm:prSet presAssocID="{08C9A9EA-8DA6-0648-B1E6-84570712E979}" presName="gear1srcNode" presStyleLbl="node1" presStyleIdx="0" presStyleCnt="3"/>
      <dgm:spPr/>
    </dgm:pt>
    <dgm:pt modelId="{D420902F-75F6-BD47-8257-DC5ED7C1FB2B}" type="pres">
      <dgm:prSet presAssocID="{08C9A9EA-8DA6-0648-B1E6-84570712E979}" presName="gear1dstNode" presStyleLbl="node1" presStyleIdx="0" presStyleCnt="3"/>
      <dgm:spPr/>
    </dgm:pt>
    <dgm:pt modelId="{6A771A6C-C6B9-DE42-9FE8-9EF888F3F0D0}" type="pres">
      <dgm:prSet presAssocID="{68ADF385-8A77-E64C-B78D-5255D4749317}" presName="gear2" presStyleLbl="node1" presStyleIdx="1" presStyleCnt="3">
        <dgm:presLayoutVars>
          <dgm:chMax val="1"/>
          <dgm:bulletEnabled val="1"/>
        </dgm:presLayoutVars>
      </dgm:prSet>
      <dgm:spPr/>
    </dgm:pt>
    <dgm:pt modelId="{978478E4-10A4-8145-8CAB-FC4C643810C6}" type="pres">
      <dgm:prSet presAssocID="{68ADF385-8A77-E64C-B78D-5255D4749317}" presName="gear2srcNode" presStyleLbl="node1" presStyleIdx="1" presStyleCnt="3"/>
      <dgm:spPr/>
    </dgm:pt>
    <dgm:pt modelId="{42573F26-60A2-4F4C-B22A-F48BF19C7A7F}" type="pres">
      <dgm:prSet presAssocID="{68ADF385-8A77-E64C-B78D-5255D4749317}" presName="gear2dstNode" presStyleLbl="node1" presStyleIdx="1" presStyleCnt="3"/>
      <dgm:spPr/>
    </dgm:pt>
    <dgm:pt modelId="{8F797AAF-89BF-134E-B3A5-CD4ABC1C8712}" type="pres">
      <dgm:prSet presAssocID="{5210A1DF-183E-4A42-9A8D-966FFE2EEA94}" presName="gear3" presStyleLbl="node1" presStyleIdx="2" presStyleCnt="3"/>
      <dgm:spPr/>
    </dgm:pt>
    <dgm:pt modelId="{2450091C-0B1B-734D-B8DA-F34088731232}" type="pres">
      <dgm:prSet presAssocID="{5210A1DF-183E-4A42-9A8D-966FFE2EEA9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DC1CA2-0C53-154B-99AB-DD66898A7ADA}" type="pres">
      <dgm:prSet presAssocID="{5210A1DF-183E-4A42-9A8D-966FFE2EEA94}" presName="gear3srcNode" presStyleLbl="node1" presStyleIdx="2" presStyleCnt="3"/>
      <dgm:spPr/>
    </dgm:pt>
    <dgm:pt modelId="{5A45A382-D067-0343-9521-F1562D11DDAA}" type="pres">
      <dgm:prSet presAssocID="{5210A1DF-183E-4A42-9A8D-966FFE2EEA94}" presName="gear3dstNode" presStyleLbl="node1" presStyleIdx="2" presStyleCnt="3"/>
      <dgm:spPr/>
    </dgm:pt>
    <dgm:pt modelId="{F77FB61A-716A-9A41-8FF7-DD5E4CC7301F}" type="pres">
      <dgm:prSet presAssocID="{F2017FD1-CFE0-EE42-AF3A-39E1780C7172}" presName="connector1" presStyleLbl="sibTrans2D1" presStyleIdx="0" presStyleCnt="3"/>
      <dgm:spPr/>
    </dgm:pt>
    <dgm:pt modelId="{9FE1D9E0-0A53-1A4C-BAFC-0848D5EA045B}" type="pres">
      <dgm:prSet presAssocID="{4E89F2B2-D876-4B4D-B52B-EE851BE702A9}" presName="connector2" presStyleLbl="sibTrans2D1" presStyleIdx="1" presStyleCnt="3"/>
      <dgm:spPr/>
    </dgm:pt>
    <dgm:pt modelId="{4EF5B2CF-7E22-8541-BAD0-9AF8861CCA5F}" type="pres">
      <dgm:prSet presAssocID="{46C78F03-70F9-3446-ABA3-54286DE20780}" presName="connector3" presStyleLbl="sibTrans2D1" presStyleIdx="2" presStyleCnt="3"/>
      <dgm:spPr/>
    </dgm:pt>
  </dgm:ptLst>
  <dgm:cxnLst>
    <dgm:cxn modelId="{A7681B03-B6A9-FA49-8966-4FE4ED8A9D2E}" type="presOf" srcId="{4E89F2B2-D876-4B4D-B52B-EE851BE702A9}" destId="{9FE1D9E0-0A53-1A4C-BAFC-0848D5EA045B}" srcOrd="0" destOrd="0" presId="urn:microsoft.com/office/officeart/2005/8/layout/gear1"/>
    <dgm:cxn modelId="{4008F316-0BE4-F94B-BB40-172CE86A4DB7}" srcId="{9FE60CA1-3CE4-9546-9F66-6B0F46965F63}" destId="{5210A1DF-183E-4A42-9A8D-966FFE2EEA94}" srcOrd="2" destOrd="0" parTransId="{A255BA3C-4FBD-A94A-A521-2B66ACD92B0A}" sibTransId="{46C78F03-70F9-3446-ABA3-54286DE20780}"/>
    <dgm:cxn modelId="{8984E920-3EE1-EF48-8C52-39B00479D31E}" type="presOf" srcId="{68ADF385-8A77-E64C-B78D-5255D4749317}" destId="{42573F26-60A2-4F4C-B22A-F48BF19C7A7F}" srcOrd="2" destOrd="0" presId="urn:microsoft.com/office/officeart/2005/8/layout/gear1"/>
    <dgm:cxn modelId="{16B5FC29-918A-E84C-A0CF-E197C19EA112}" srcId="{9FE60CA1-3CE4-9546-9F66-6B0F46965F63}" destId="{68ADF385-8A77-E64C-B78D-5255D4749317}" srcOrd="1" destOrd="0" parTransId="{FC19D8A8-C28C-A34A-A6B8-7A9D7DFA473E}" sibTransId="{4E89F2B2-D876-4B4D-B52B-EE851BE702A9}"/>
    <dgm:cxn modelId="{3E72A72C-ACC9-C04F-94D7-B096B25F4A4A}" type="presOf" srcId="{9FE60CA1-3CE4-9546-9F66-6B0F46965F63}" destId="{E119B497-3A83-4341-A887-C5889333DB9C}" srcOrd="0" destOrd="0" presId="urn:microsoft.com/office/officeart/2005/8/layout/gear1"/>
    <dgm:cxn modelId="{9622D244-E4A1-4340-A2DB-7AB110A36196}" type="presOf" srcId="{F2017FD1-CFE0-EE42-AF3A-39E1780C7172}" destId="{F77FB61A-716A-9A41-8FF7-DD5E4CC7301F}" srcOrd="0" destOrd="0" presId="urn:microsoft.com/office/officeart/2005/8/layout/gear1"/>
    <dgm:cxn modelId="{32F8B248-4260-0F4F-87DD-B86A6C8F160C}" type="presOf" srcId="{5210A1DF-183E-4A42-9A8D-966FFE2EEA94}" destId="{F2DC1CA2-0C53-154B-99AB-DD66898A7ADA}" srcOrd="2" destOrd="0" presId="urn:microsoft.com/office/officeart/2005/8/layout/gear1"/>
    <dgm:cxn modelId="{2BD4FB48-179D-7A43-9663-DF8DC2949008}" type="presOf" srcId="{08C9A9EA-8DA6-0648-B1E6-84570712E979}" destId="{3F5E2C85-BD98-7D42-A942-A7359C222797}" srcOrd="1" destOrd="0" presId="urn:microsoft.com/office/officeart/2005/8/layout/gear1"/>
    <dgm:cxn modelId="{DA42DD4C-A839-A34C-AAD6-FFF452B186A7}" type="presOf" srcId="{68ADF385-8A77-E64C-B78D-5255D4749317}" destId="{6A771A6C-C6B9-DE42-9FE8-9EF888F3F0D0}" srcOrd="0" destOrd="0" presId="urn:microsoft.com/office/officeart/2005/8/layout/gear1"/>
    <dgm:cxn modelId="{C03CD759-0610-9242-930F-8508B41F0686}" type="presOf" srcId="{5210A1DF-183E-4A42-9A8D-966FFE2EEA94}" destId="{8F797AAF-89BF-134E-B3A5-CD4ABC1C8712}" srcOrd="0" destOrd="0" presId="urn:microsoft.com/office/officeart/2005/8/layout/gear1"/>
    <dgm:cxn modelId="{B73E565C-211D-2245-8D64-ADB39FC68CE9}" type="presOf" srcId="{46C78F03-70F9-3446-ABA3-54286DE20780}" destId="{4EF5B2CF-7E22-8541-BAD0-9AF8861CCA5F}" srcOrd="0" destOrd="0" presId="urn:microsoft.com/office/officeart/2005/8/layout/gear1"/>
    <dgm:cxn modelId="{0B13E05E-BF00-5545-B085-645F3F7342C5}" type="presOf" srcId="{5210A1DF-183E-4A42-9A8D-966FFE2EEA94}" destId="{2450091C-0B1B-734D-B8DA-F34088731232}" srcOrd="1" destOrd="0" presId="urn:microsoft.com/office/officeart/2005/8/layout/gear1"/>
    <dgm:cxn modelId="{9F398689-F174-D746-8879-6E09704C7BEB}" srcId="{9FE60CA1-3CE4-9546-9F66-6B0F46965F63}" destId="{08C9A9EA-8DA6-0648-B1E6-84570712E979}" srcOrd="0" destOrd="0" parTransId="{9C8E2FEA-5EA7-0441-A21A-911C9486663C}" sibTransId="{F2017FD1-CFE0-EE42-AF3A-39E1780C7172}"/>
    <dgm:cxn modelId="{B265489B-7A7F-9E4E-B4F0-CD16ACFA739A}" type="presOf" srcId="{08C9A9EA-8DA6-0648-B1E6-84570712E979}" destId="{D420902F-75F6-BD47-8257-DC5ED7C1FB2B}" srcOrd="2" destOrd="0" presId="urn:microsoft.com/office/officeart/2005/8/layout/gear1"/>
    <dgm:cxn modelId="{735135A0-9751-214A-B694-F15D710E8065}" type="presOf" srcId="{08C9A9EA-8DA6-0648-B1E6-84570712E979}" destId="{A6B81130-744F-954E-98C0-4C3AA7070EBA}" srcOrd="0" destOrd="0" presId="urn:microsoft.com/office/officeart/2005/8/layout/gear1"/>
    <dgm:cxn modelId="{39C25BA2-37B0-B94B-B8C1-020A6E0B08BA}" type="presOf" srcId="{68ADF385-8A77-E64C-B78D-5255D4749317}" destId="{978478E4-10A4-8145-8CAB-FC4C643810C6}" srcOrd="1" destOrd="0" presId="urn:microsoft.com/office/officeart/2005/8/layout/gear1"/>
    <dgm:cxn modelId="{D3F8E0FD-D7C0-6D4E-91FC-EB65081ABA43}" type="presOf" srcId="{5210A1DF-183E-4A42-9A8D-966FFE2EEA94}" destId="{5A45A382-D067-0343-9521-F1562D11DDAA}" srcOrd="3" destOrd="0" presId="urn:microsoft.com/office/officeart/2005/8/layout/gear1"/>
    <dgm:cxn modelId="{3573D70B-726C-6340-A9BF-8B49A681914C}" type="presParOf" srcId="{E119B497-3A83-4341-A887-C5889333DB9C}" destId="{A6B81130-744F-954E-98C0-4C3AA7070EBA}" srcOrd="0" destOrd="0" presId="urn:microsoft.com/office/officeart/2005/8/layout/gear1"/>
    <dgm:cxn modelId="{3071EEBF-1BBD-4642-BA52-C4FDBD5FB289}" type="presParOf" srcId="{E119B497-3A83-4341-A887-C5889333DB9C}" destId="{3F5E2C85-BD98-7D42-A942-A7359C222797}" srcOrd="1" destOrd="0" presId="urn:microsoft.com/office/officeart/2005/8/layout/gear1"/>
    <dgm:cxn modelId="{3310CB8F-A869-4C44-9A08-93B12FB301BA}" type="presParOf" srcId="{E119B497-3A83-4341-A887-C5889333DB9C}" destId="{D420902F-75F6-BD47-8257-DC5ED7C1FB2B}" srcOrd="2" destOrd="0" presId="urn:microsoft.com/office/officeart/2005/8/layout/gear1"/>
    <dgm:cxn modelId="{E86D4AE4-EDDB-D24D-BCAA-EC3169DCBB96}" type="presParOf" srcId="{E119B497-3A83-4341-A887-C5889333DB9C}" destId="{6A771A6C-C6B9-DE42-9FE8-9EF888F3F0D0}" srcOrd="3" destOrd="0" presId="urn:microsoft.com/office/officeart/2005/8/layout/gear1"/>
    <dgm:cxn modelId="{8AE90AC2-C42F-1E4C-B80E-E0227888C0AD}" type="presParOf" srcId="{E119B497-3A83-4341-A887-C5889333DB9C}" destId="{978478E4-10A4-8145-8CAB-FC4C643810C6}" srcOrd="4" destOrd="0" presId="urn:microsoft.com/office/officeart/2005/8/layout/gear1"/>
    <dgm:cxn modelId="{47403E34-5E9B-6B48-A6B2-1D4E787FCF96}" type="presParOf" srcId="{E119B497-3A83-4341-A887-C5889333DB9C}" destId="{42573F26-60A2-4F4C-B22A-F48BF19C7A7F}" srcOrd="5" destOrd="0" presId="urn:microsoft.com/office/officeart/2005/8/layout/gear1"/>
    <dgm:cxn modelId="{EACF3132-00C4-1A44-8B24-BC87F98193AF}" type="presParOf" srcId="{E119B497-3A83-4341-A887-C5889333DB9C}" destId="{8F797AAF-89BF-134E-B3A5-CD4ABC1C8712}" srcOrd="6" destOrd="0" presId="urn:microsoft.com/office/officeart/2005/8/layout/gear1"/>
    <dgm:cxn modelId="{125F57B7-9F18-5744-8490-EE3E6C234F82}" type="presParOf" srcId="{E119B497-3A83-4341-A887-C5889333DB9C}" destId="{2450091C-0B1B-734D-B8DA-F34088731232}" srcOrd="7" destOrd="0" presId="urn:microsoft.com/office/officeart/2005/8/layout/gear1"/>
    <dgm:cxn modelId="{069AE41F-9C7C-9448-A867-A41EFA95EDE9}" type="presParOf" srcId="{E119B497-3A83-4341-A887-C5889333DB9C}" destId="{F2DC1CA2-0C53-154B-99AB-DD66898A7ADA}" srcOrd="8" destOrd="0" presId="urn:microsoft.com/office/officeart/2005/8/layout/gear1"/>
    <dgm:cxn modelId="{C5CEB134-EAB2-F34B-AFF6-D852C3D279C8}" type="presParOf" srcId="{E119B497-3A83-4341-A887-C5889333DB9C}" destId="{5A45A382-D067-0343-9521-F1562D11DDAA}" srcOrd="9" destOrd="0" presId="urn:microsoft.com/office/officeart/2005/8/layout/gear1"/>
    <dgm:cxn modelId="{D0E68E4B-FBAA-C049-B3F6-1040E6648773}" type="presParOf" srcId="{E119B497-3A83-4341-A887-C5889333DB9C}" destId="{F77FB61A-716A-9A41-8FF7-DD5E4CC7301F}" srcOrd="10" destOrd="0" presId="urn:microsoft.com/office/officeart/2005/8/layout/gear1"/>
    <dgm:cxn modelId="{75C6D981-602C-F946-92FD-60B0650AB2A5}" type="presParOf" srcId="{E119B497-3A83-4341-A887-C5889333DB9C}" destId="{9FE1D9E0-0A53-1A4C-BAFC-0848D5EA045B}" srcOrd="11" destOrd="0" presId="urn:microsoft.com/office/officeart/2005/8/layout/gear1"/>
    <dgm:cxn modelId="{EFCEC465-C1A2-AD41-B7CD-0ACA2B1018B3}" type="presParOf" srcId="{E119B497-3A83-4341-A887-C5889333DB9C}" destId="{4EF5B2CF-7E22-8541-BAD0-9AF8861CCA5F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0E145DA-11E3-A44C-B922-4D61D95E3171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67307C48-61E2-704C-9418-6E16F3DE2782}">
      <dgm:prSet phldrT="[Text]"/>
      <dgm:spPr>
        <a:solidFill>
          <a:schemeClr val="accent1">
            <a:lumMod val="90000"/>
          </a:schemeClr>
        </a:solidFill>
      </dgm:spPr>
      <dgm:t>
        <a:bodyPr/>
        <a:lstStyle/>
        <a:p>
          <a:r>
            <a:rPr lang="en-US" dirty="0"/>
            <a:t>THRESHOLD</a:t>
          </a:r>
        </a:p>
      </dgm:t>
    </dgm:pt>
    <dgm:pt modelId="{5696FC46-5099-A94B-8E1C-2B03F763A6B9}" type="parTrans" cxnId="{246D2520-F040-8C4C-BB35-C337ED5E7B18}">
      <dgm:prSet/>
      <dgm:spPr/>
      <dgm:t>
        <a:bodyPr/>
        <a:lstStyle/>
        <a:p>
          <a:endParaRPr lang="en-US"/>
        </a:p>
      </dgm:t>
    </dgm:pt>
    <dgm:pt modelId="{F9534CC6-1B1C-3544-B8A0-0860D815BE11}" type="sibTrans" cxnId="{246D2520-F040-8C4C-BB35-C337ED5E7B18}">
      <dgm:prSet/>
      <dgm:spPr/>
      <dgm:t>
        <a:bodyPr/>
        <a:lstStyle/>
        <a:p>
          <a:endParaRPr lang="en-US"/>
        </a:p>
      </dgm:t>
    </dgm:pt>
    <dgm:pt modelId="{D120D882-D89F-3846-B1C4-EF13DFF9A1BE}">
      <dgm:prSet phldrT="[Text]"/>
      <dgm:spPr>
        <a:solidFill>
          <a:schemeClr val="accent1">
            <a:lumMod val="75000"/>
            <a:alpha val="70000"/>
          </a:schemeClr>
        </a:solidFill>
      </dgm:spPr>
      <dgm:t>
        <a:bodyPr/>
        <a:lstStyle/>
        <a:p>
          <a:r>
            <a:rPr lang="en-US" dirty="0"/>
            <a:t>TTL</a:t>
          </a:r>
        </a:p>
      </dgm:t>
    </dgm:pt>
    <dgm:pt modelId="{8C44A0FA-7CD8-FF4D-A054-32397DA46329}" type="parTrans" cxnId="{4AD33C92-0CEB-5F44-90F2-3663B07D2A58}">
      <dgm:prSet/>
      <dgm:spPr/>
      <dgm:t>
        <a:bodyPr/>
        <a:lstStyle/>
        <a:p>
          <a:endParaRPr lang="en-US"/>
        </a:p>
      </dgm:t>
    </dgm:pt>
    <dgm:pt modelId="{2A8832BC-0FD5-394E-8761-5D2DAB859EE2}" type="sibTrans" cxnId="{4AD33C92-0CEB-5F44-90F2-3663B07D2A58}">
      <dgm:prSet/>
      <dgm:spPr/>
      <dgm:t>
        <a:bodyPr/>
        <a:lstStyle/>
        <a:p>
          <a:endParaRPr lang="en-US"/>
        </a:p>
      </dgm:t>
    </dgm:pt>
    <dgm:pt modelId="{1176C301-2130-734E-B8CB-A2021CC93081}">
      <dgm:prSet phldrT="[Text]"/>
      <dgm:spPr>
        <a:solidFill>
          <a:schemeClr val="accent1">
            <a:lumMod val="90000"/>
          </a:schemeClr>
        </a:solidFill>
      </dgm:spPr>
      <dgm:t>
        <a:bodyPr/>
        <a:lstStyle/>
        <a:p>
          <a:r>
            <a:rPr lang="en-US" dirty="0"/>
            <a:t>STOCK</a:t>
          </a:r>
        </a:p>
        <a:p>
          <a:r>
            <a:rPr lang="en-US" dirty="0"/>
            <a:t>LEVEL</a:t>
          </a:r>
        </a:p>
      </dgm:t>
    </dgm:pt>
    <dgm:pt modelId="{BEA66606-EFCE-4040-B480-A5BA5C767283}" type="parTrans" cxnId="{BFAA2BB3-5C7E-1345-986A-A1AC980141FA}">
      <dgm:prSet/>
      <dgm:spPr/>
      <dgm:t>
        <a:bodyPr/>
        <a:lstStyle/>
        <a:p>
          <a:endParaRPr lang="en-US"/>
        </a:p>
      </dgm:t>
    </dgm:pt>
    <dgm:pt modelId="{20A92AF2-021F-DD43-AA6C-703893A29BB7}" type="sibTrans" cxnId="{BFAA2BB3-5C7E-1345-986A-A1AC980141FA}">
      <dgm:prSet/>
      <dgm:spPr/>
      <dgm:t>
        <a:bodyPr/>
        <a:lstStyle/>
        <a:p>
          <a:endParaRPr lang="en-US"/>
        </a:p>
      </dgm:t>
    </dgm:pt>
    <dgm:pt modelId="{38E5E443-D249-CC43-A338-6E6A407ED0C5}" type="pres">
      <dgm:prSet presAssocID="{D0E145DA-11E3-A44C-B922-4D61D95E317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A7A7925-5239-674E-A5FC-2AF9BE96A4FA}" type="pres">
      <dgm:prSet presAssocID="{67307C48-61E2-704C-9418-6E16F3DE2782}" presName="gear1" presStyleLbl="node1" presStyleIdx="0" presStyleCnt="3">
        <dgm:presLayoutVars>
          <dgm:chMax val="1"/>
          <dgm:bulletEnabled val="1"/>
        </dgm:presLayoutVars>
      </dgm:prSet>
      <dgm:spPr/>
    </dgm:pt>
    <dgm:pt modelId="{CADC73C1-ECF7-6A44-A8C5-922EE94F5840}" type="pres">
      <dgm:prSet presAssocID="{67307C48-61E2-704C-9418-6E16F3DE2782}" presName="gear1srcNode" presStyleLbl="node1" presStyleIdx="0" presStyleCnt="3"/>
      <dgm:spPr/>
    </dgm:pt>
    <dgm:pt modelId="{690B8776-CF3C-E048-8CEA-DC6850363047}" type="pres">
      <dgm:prSet presAssocID="{67307C48-61E2-704C-9418-6E16F3DE2782}" presName="gear1dstNode" presStyleLbl="node1" presStyleIdx="0" presStyleCnt="3"/>
      <dgm:spPr/>
    </dgm:pt>
    <dgm:pt modelId="{71D7F191-5F25-DD4B-9DBF-076BCCBDDE69}" type="pres">
      <dgm:prSet presAssocID="{D120D882-D89F-3846-B1C4-EF13DFF9A1BE}" presName="gear2" presStyleLbl="node1" presStyleIdx="1" presStyleCnt="3">
        <dgm:presLayoutVars>
          <dgm:chMax val="1"/>
          <dgm:bulletEnabled val="1"/>
        </dgm:presLayoutVars>
      </dgm:prSet>
      <dgm:spPr/>
    </dgm:pt>
    <dgm:pt modelId="{9C1B671B-C1D2-9944-A36B-9475E05128F3}" type="pres">
      <dgm:prSet presAssocID="{D120D882-D89F-3846-B1C4-EF13DFF9A1BE}" presName="gear2srcNode" presStyleLbl="node1" presStyleIdx="1" presStyleCnt="3"/>
      <dgm:spPr/>
    </dgm:pt>
    <dgm:pt modelId="{69FDB444-F5FE-9F48-9335-2FD91C578C83}" type="pres">
      <dgm:prSet presAssocID="{D120D882-D89F-3846-B1C4-EF13DFF9A1BE}" presName="gear2dstNode" presStyleLbl="node1" presStyleIdx="1" presStyleCnt="3"/>
      <dgm:spPr/>
    </dgm:pt>
    <dgm:pt modelId="{5307C779-6E45-9842-ACB6-85E738559157}" type="pres">
      <dgm:prSet presAssocID="{1176C301-2130-734E-B8CB-A2021CC93081}" presName="gear3" presStyleLbl="node1" presStyleIdx="2" presStyleCnt="3"/>
      <dgm:spPr/>
    </dgm:pt>
    <dgm:pt modelId="{D5023279-F121-AF47-8831-DD3EFB3634AC}" type="pres">
      <dgm:prSet presAssocID="{1176C301-2130-734E-B8CB-A2021CC9308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870FE1D-21E2-0243-9757-D12053682AEF}" type="pres">
      <dgm:prSet presAssocID="{1176C301-2130-734E-B8CB-A2021CC93081}" presName="gear3srcNode" presStyleLbl="node1" presStyleIdx="2" presStyleCnt="3"/>
      <dgm:spPr/>
    </dgm:pt>
    <dgm:pt modelId="{DAD0C0AD-60B8-2146-8E30-CFD67D8CC978}" type="pres">
      <dgm:prSet presAssocID="{1176C301-2130-734E-B8CB-A2021CC93081}" presName="gear3dstNode" presStyleLbl="node1" presStyleIdx="2" presStyleCnt="3"/>
      <dgm:spPr/>
    </dgm:pt>
    <dgm:pt modelId="{44BD924E-1FA7-A44D-809A-2CDF1301446F}" type="pres">
      <dgm:prSet presAssocID="{F9534CC6-1B1C-3544-B8A0-0860D815BE11}" presName="connector1" presStyleLbl="sibTrans2D1" presStyleIdx="0" presStyleCnt="3"/>
      <dgm:spPr/>
    </dgm:pt>
    <dgm:pt modelId="{A027C697-D53D-EB45-A9D4-1FDEF4AAE227}" type="pres">
      <dgm:prSet presAssocID="{2A8832BC-0FD5-394E-8761-5D2DAB859EE2}" presName="connector2" presStyleLbl="sibTrans2D1" presStyleIdx="1" presStyleCnt="3"/>
      <dgm:spPr/>
    </dgm:pt>
    <dgm:pt modelId="{1166CB43-E2AA-E948-A822-CA9A94722015}" type="pres">
      <dgm:prSet presAssocID="{20A92AF2-021F-DD43-AA6C-703893A29BB7}" presName="connector3" presStyleLbl="sibTrans2D1" presStyleIdx="2" presStyleCnt="3"/>
      <dgm:spPr/>
    </dgm:pt>
  </dgm:ptLst>
  <dgm:cxnLst>
    <dgm:cxn modelId="{69665C06-0F21-0940-9F97-D4578298E7DC}" type="presOf" srcId="{2A8832BC-0FD5-394E-8761-5D2DAB859EE2}" destId="{A027C697-D53D-EB45-A9D4-1FDEF4AAE227}" srcOrd="0" destOrd="0" presId="urn:microsoft.com/office/officeart/2005/8/layout/gear1"/>
    <dgm:cxn modelId="{7A55D506-B1C2-D04A-9089-38FA978D99BB}" type="presOf" srcId="{D120D882-D89F-3846-B1C4-EF13DFF9A1BE}" destId="{69FDB444-F5FE-9F48-9335-2FD91C578C83}" srcOrd="2" destOrd="0" presId="urn:microsoft.com/office/officeart/2005/8/layout/gear1"/>
    <dgm:cxn modelId="{9F935112-144B-9D4C-8320-57658C432F76}" type="presOf" srcId="{D120D882-D89F-3846-B1C4-EF13DFF9A1BE}" destId="{71D7F191-5F25-DD4B-9DBF-076BCCBDDE69}" srcOrd="0" destOrd="0" presId="urn:microsoft.com/office/officeart/2005/8/layout/gear1"/>
    <dgm:cxn modelId="{246D2520-F040-8C4C-BB35-C337ED5E7B18}" srcId="{D0E145DA-11E3-A44C-B922-4D61D95E3171}" destId="{67307C48-61E2-704C-9418-6E16F3DE2782}" srcOrd="0" destOrd="0" parTransId="{5696FC46-5099-A94B-8E1C-2B03F763A6B9}" sibTransId="{F9534CC6-1B1C-3544-B8A0-0860D815BE11}"/>
    <dgm:cxn modelId="{60F4324D-0C27-CF47-B2EE-E8D364D9C49F}" type="presOf" srcId="{67307C48-61E2-704C-9418-6E16F3DE2782}" destId="{CADC73C1-ECF7-6A44-A8C5-922EE94F5840}" srcOrd="1" destOrd="0" presId="urn:microsoft.com/office/officeart/2005/8/layout/gear1"/>
    <dgm:cxn modelId="{519D9E5D-3628-F649-9BC7-8F700ACA9B3D}" type="presOf" srcId="{1176C301-2130-734E-B8CB-A2021CC93081}" destId="{D5023279-F121-AF47-8831-DD3EFB3634AC}" srcOrd="1" destOrd="0" presId="urn:microsoft.com/office/officeart/2005/8/layout/gear1"/>
    <dgm:cxn modelId="{05F9525F-8158-144F-AFE0-F9E7EEFDA669}" type="presOf" srcId="{F9534CC6-1B1C-3544-B8A0-0860D815BE11}" destId="{44BD924E-1FA7-A44D-809A-2CDF1301446F}" srcOrd="0" destOrd="0" presId="urn:microsoft.com/office/officeart/2005/8/layout/gear1"/>
    <dgm:cxn modelId="{518E5E71-23B3-ED4E-8CC8-76E80D7B178D}" type="presOf" srcId="{67307C48-61E2-704C-9418-6E16F3DE2782}" destId="{690B8776-CF3C-E048-8CEA-DC6850363047}" srcOrd="2" destOrd="0" presId="urn:microsoft.com/office/officeart/2005/8/layout/gear1"/>
    <dgm:cxn modelId="{F5C75274-3317-8948-B35A-B26BD2F8EBDF}" type="presOf" srcId="{D0E145DA-11E3-A44C-B922-4D61D95E3171}" destId="{38E5E443-D249-CC43-A338-6E6A407ED0C5}" srcOrd="0" destOrd="0" presId="urn:microsoft.com/office/officeart/2005/8/layout/gear1"/>
    <dgm:cxn modelId="{4AD33C92-0CEB-5F44-90F2-3663B07D2A58}" srcId="{D0E145DA-11E3-A44C-B922-4D61D95E3171}" destId="{D120D882-D89F-3846-B1C4-EF13DFF9A1BE}" srcOrd="1" destOrd="0" parTransId="{8C44A0FA-7CD8-FF4D-A054-32397DA46329}" sibTransId="{2A8832BC-0FD5-394E-8761-5D2DAB859EE2}"/>
    <dgm:cxn modelId="{BFAA2BB3-5C7E-1345-986A-A1AC980141FA}" srcId="{D0E145DA-11E3-A44C-B922-4D61D95E3171}" destId="{1176C301-2130-734E-B8CB-A2021CC93081}" srcOrd="2" destOrd="0" parTransId="{BEA66606-EFCE-4040-B480-A5BA5C767283}" sibTransId="{20A92AF2-021F-DD43-AA6C-703893A29BB7}"/>
    <dgm:cxn modelId="{752C50B4-5A06-2C4F-97A2-F5AEC982F32B}" type="presOf" srcId="{20A92AF2-021F-DD43-AA6C-703893A29BB7}" destId="{1166CB43-E2AA-E948-A822-CA9A94722015}" srcOrd="0" destOrd="0" presId="urn:microsoft.com/office/officeart/2005/8/layout/gear1"/>
    <dgm:cxn modelId="{A83B73C5-49FC-524D-8C33-906B030BF4E1}" type="presOf" srcId="{1176C301-2130-734E-B8CB-A2021CC93081}" destId="{DAD0C0AD-60B8-2146-8E30-CFD67D8CC978}" srcOrd="3" destOrd="0" presId="urn:microsoft.com/office/officeart/2005/8/layout/gear1"/>
    <dgm:cxn modelId="{62D5DEC6-B4B6-A449-B4BD-7DAC5F8C8443}" type="presOf" srcId="{1176C301-2130-734E-B8CB-A2021CC93081}" destId="{5307C779-6E45-9842-ACB6-85E738559157}" srcOrd="0" destOrd="0" presId="urn:microsoft.com/office/officeart/2005/8/layout/gear1"/>
    <dgm:cxn modelId="{8F3AA7EC-B004-9A48-96DA-B368EBA57EA0}" type="presOf" srcId="{D120D882-D89F-3846-B1C4-EF13DFF9A1BE}" destId="{9C1B671B-C1D2-9944-A36B-9475E05128F3}" srcOrd="1" destOrd="0" presId="urn:microsoft.com/office/officeart/2005/8/layout/gear1"/>
    <dgm:cxn modelId="{0D89EDEE-B142-AF49-B075-978373E8920C}" type="presOf" srcId="{1176C301-2130-734E-B8CB-A2021CC93081}" destId="{2870FE1D-21E2-0243-9757-D12053682AEF}" srcOrd="2" destOrd="0" presId="urn:microsoft.com/office/officeart/2005/8/layout/gear1"/>
    <dgm:cxn modelId="{C22DCBFF-079B-2744-8C6D-4FB791ED384B}" type="presOf" srcId="{67307C48-61E2-704C-9418-6E16F3DE2782}" destId="{1A7A7925-5239-674E-A5FC-2AF9BE96A4FA}" srcOrd="0" destOrd="0" presId="urn:microsoft.com/office/officeart/2005/8/layout/gear1"/>
    <dgm:cxn modelId="{43C6C596-165A-1E44-808F-A07AD4679673}" type="presParOf" srcId="{38E5E443-D249-CC43-A338-6E6A407ED0C5}" destId="{1A7A7925-5239-674E-A5FC-2AF9BE96A4FA}" srcOrd="0" destOrd="0" presId="urn:microsoft.com/office/officeart/2005/8/layout/gear1"/>
    <dgm:cxn modelId="{0061B00F-70B0-9745-9E50-6A251561AC5E}" type="presParOf" srcId="{38E5E443-D249-CC43-A338-6E6A407ED0C5}" destId="{CADC73C1-ECF7-6A44-A8C5-922EE94F5840}" srcOrd="1" destOrd="0" presId="urn:microsoft.com/office/officeart/2005/8/layout/gear1"/>
    <dgm:cxn modelId="{98CFD3E6-967B-004B-8F52-E96A53041AC6}" type="presParOf" srcId="{38E5E443-D249-CC43-A338-6E6A407ED0C5}" destId="{690B8776-CF3C-E048-8CEA-DC6850363047}" srcOrd="2" destOrd="0" presId="urn:microsoft.com/office/officeart/2005/8/layout/gear1"/>
    <dgm:cxn modelId="{723B0253-7C3F-9C46-9906-B1B8C27C1BA7}" type="presParOf" srcId="{38E5E443-D249-CC43-A338-6E6A407ED0C5}" destId="{71D7F191-5F25-DD4B-9DBF-076BCCBDDE69}" srcOrd="3" destOrd="0" presId="urn:microsoft.com/office/officeart/2005/8/layout/gear1"/>
    <dgm:cxn modelId="{25503624-707E-DC47-8D6F-A608BDCA6892}" type="presParOf" srcId="{38E5E443-D249-CC43-A338-6E6A407ED0C5}" destId="{9C1B671B-C1D2-9944-A36B-9475E05128F3}" srcOrd="4" destOrd="0" presId="urn:microsoft.com/office/officeart/2005/8/layout/gear1"/>
    <dgm:cxn modelId="{5CC6DBBD-F238-BC4F-9B5C-6D854F040654}" type="presParOf" srcId="{38E5E443-D249-CC43-A338-6E6A407ED0C5}" destId="{69FDB444-F5FE-9F48-9335-2FD91C578C83}" srcOrd="5" destOrd="0" presId="urn:microsoft.com/office/officeart/2005/8/layout/gear1"/>
    <dgm:cxn modelId="{95DCBD54-52DC-EE4E-833D-E0F3BC753A20}" type="presParOf" srcId="{38E5E443-D249-CC43-A338-6E6A407ED0C5}" destId="{5307C779-6E45-9842-ACB6-85E738559157}" srcOrd="6" destOrd="0" presId="urn:microsoft.com/office/officeart/2005/8/layout/gear1"/>
    <dgm:cxn modelId="{3BF753A6-C4F2-AF4F-9B73-32BCF38A552B}" type="presParOf" srcId="{38E5E443-D249-CC43-A338-6E6A407ED0C5}" destId="{D5023279-F121-AF47-8831-DD3EFB3634AC}" srcOrd="7" destOrd="0" presId="urn:microsoft.com/office/officeart/2005/8/layout/gear1"/>
    <dgm:cxn modelId="{120EBC75-CC2A-4940-B43F-E6E26677EAB1}" type="presParOf" srcId="{38E5E443-D249-CC43-A338-6E6A407ED0C5}" destId="{2870FE1D-21E2-0243-9757-D12053682AEF}" srcOrd="8" destOrd="0" presId="urn:microsoft.com/office/officeart/2005/8/layout/gear1"/>
    <dgm:cxn modelId="{4770B223-4797-414E-A5D1-E2711D300D78}" type="presParOf" srcId="{38E5E443-D249-CC43-A338-6E6A407ED0C5}" destId="{DAD0C0AD-60B8-2146-8E30-CFD67D8CC978}" srcOrd="9" destOrd="0" presId="urn:microsoft.com/office/officeart/2005/8/layout/gear1"/>
    <dgm:cxn modelId="{7B9A819E-89DB-144C-8E2C-9F452F8C0ECA}" type="presParOf" srcId="{38E5E443-D249-CC43-A338-6E6A407ED0C5}" destId="{44BD924E-1FA7-A44D-809A-2CDF1301446F}" srcOrd="10" destOrd="0" presId="urn:microsoft.com/office/officeart/2005/8/layout/gear1"/>
    <dgm:cxn modelId="{8291EA70-79C8-674C-9405-BE02D7A92BC4}" type="presParOf" srcId="{38E5E443-D249-CC43-A338-6E6A407ED0C5}" destId="{A027C697-D53D-EB45-A9D4-1FDEF4AAE227}" srcOrd="11" destOrd="0" presId="urn:microsoft.com/office/officeart/2005/8/layout/gear1"/>
    <dgm:cxn modelId="{33EEC96C-97D5-8747-A50E-58316BA0D6AF}" type="presParOf" srcId="{38E5E443-D249-CC43-A338-6E6A407ED0C5}" destId="{1166CB43-E2AA-E948-A822-CA9A9472201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78737-0B5A-9641-BEAD-3D6039486504}">
      <dsp:nvSpPr>
        <dsp:cNvPr id="0" name=""/>
        <dsp:cNvSpPr/>
      </dsp:nvSpPr>
      <dsp:spPr>
        <a:xfrm>
          <a:off x="6630" y="1789908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accent1">
                  <a:lumMod val="50000"/>
                </a:schemeClr>
              </a:solidFill>
            </a:rPr>
            <a:t>PROBLEM</a:t>
          </a:r>
        </a:p>
      </dsp:txBody>
      <dsp:txXfrm>
        <a:off x="41456" y="1824734"/>
        <a:ext cx="1912068" cy="1119380"/>
      </dsp:txXfrm>
    </dsp:sp>
    <dsp:sp modelId="{4969C09D-CE21-C54C-9F60-A58552CE0308}">
      <dsp:nvSpPr>
        <dsp:cNvPr id="0" name=""/>
        <dsp:cNvSpPr/>
      </dsp:nvSpPr>
      <dsp:spPr>
        <a:xfrm>
          <a:off x="2186523" y="2138691"/>
          <a:ext cx="420124" cy="491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86523" y="2236984"/>
        <a:ext cx="294087" cy="294880"/>
      </dsp:txXfrm>
    </dsp:sp>
    <dsp:sp modelId="{95070834-51AD-B94F-BCA4-C23DE74F1B1D}">
      <dsp:nvSpPr>
        <dsp:cNvPr id="0" name=""/>
        <dsp:cNvSpPr/>
      </dsp:nvSpPr>
      <dsp:spPr>
        <a:xfrm>
          <a:off x="2781039" y="1789908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INVESTIGATION</a:t>
          </a:r>
        </a:p>
      </dsp:txBody>
      <dsp:txXfrm>
        <a:off x="2815865" y="1824734"/>
        <a:ext cx="1912068" cy="1119380"/>
      </dsp:txXfrm>
    </dsp:sp>
    <dsp:sp modelId="{FC5783D9-94FF-E149-A13C-4CA5B11A3A07}">
      <dsp:nvSpPr>
        <dsp:cNvPr id="0" name=""/>
        <dsp:cNvSpPr/>
      </dsp:nvSpPr>
      <dsp:spPr>
        <a:xfrm>
          <a:off x="4960932" y="2138691"/>
          <a:ext cx="420124" cy="491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960932" y="2236984"/>
        <a:ext cx="294087" cy="294880"/>
      </dsp:txXfrm>
    </dsp:sp>
    <dsp:sp modelId="{F06F8061-E761-9043-9632-679514255ACE}">
      <dsp:nvSpPr>
        <dsp:cNvPr id="0" name=""/>
        <dsp:cNvSpPr/>
      </dsp:nvSpPr>
      <dsp:spPr>
        <a:xfrm>
          <a:off x="5555448" y="1789908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SOLUTION</a:t>
          </a:r>
        </a:p>
      </dsp:txBody>
      <dsp:txXfrm>
        <a:off x="5590274" y="1824734"/>
        <a:ext cx="1912068" cy="11193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34A7D-3063-E948-90E7-0DDF814DD930}">
      <dsp:nvSpPr>
        <dsp:cNvPr id="0" name=""/>
        <dsp:cNvSpPr/>
      </dsp:nvSpPr>
      <dsp:spPr>
        <a:xfrm>
          <a:off x="6630" y="1240477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1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PROBLEM</a:t>
          </a:r>
        </a:p>
      </dsp:txBody>
      <dsp:txXfrm>
        <a:off x="41456" y="1275303"/>
        <a:ext cx="1912068" cy="1119380"/>
      </dsp:txXfrm>
    </dsp:sp>
    <dsp:sp modelId="{6C5BFC16-0726-2542-A95B-A65EDFC30581}">
      <dsp:nvSpPr>
        <dsp:cNvPr id="0" name=""/>
        <dsp:cNvSpPr/>
      </dsp:nvSpPr>
      <dsp:spPr>
        <a:xfrm>
          <a:off x="2186523" y="1589260"/>
          <a:ext cx="420124" cy="491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2186523" y="1687553"/>
        <a:ext cx="294087" cy="294880"/>
      </dsp:txXfrm>
    </dsp:sp>
    <dsp:sp modelId="{119D7A62-C2EB-9848-B352-119D5F570AD6}">
      <dsp:nvSpPr>
        <dsp:cNvPr id="0" name=""/>
        <dsp:cNvSpPr/>
      </dsp:nvSpPr>
      <dsp:spPr>
        <a:xfrm>
          <a:off x="2781039" y="1240477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1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INVESTIGATION</a:t>
          </a:r>
        </a:p>
      </dsp:txBody>
      <dsp:txXfrm>
        <a:off x="2815865" y="1275303"/>
        <a:ext cx="1912068" cy="1119380"/>
      </dsp:txXfrm>
    </dsp:sp>
    <dsp:sp modelId="{D00A6ED4-769F-1F4B-9D3E-FFEC52C0B503}">
      <dsp:nvSpPr>
        <dsp:cNvPr id="0" name=""/>
        <dsp:cNvSpPr/>
      </dsp:nvSpPr>
      <dsp:spPr>
        <a:xfrm>
          <a:off x="4960932" y="1589260"/>
          <a:ext cx="420124" cy="491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960932" y="1687553"/>
        <a:ext cx="294087" cy="294880"/>
      </dsp:txXfrm>
    </dsp:sp>
    <dsp:sp modelId="{6E5B1795-839F-9745-8059-03841260C369}">
      <dsp:nvSpPr>
        <dsp:cNvPr id="0" name=""/>
        <dsp:cNvSpPr/>
      </dsp:nvSpPr>
      <dsp:spPr>
        <a:xfrm>
          <a:off x="5555448" y="1240477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1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</a:rPr>
            <a:t>SOLUTION</a:t>
          </a:r>
        </a:p>
      </dsp:txBody>
      <dsp:txXfrm>
        <a:off x="5590274" y="1275303"/>
        <a:ext cx="1912068" cy="11193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7F613-21D2-824D-8225-F826F2B67CC8}">
      <dsp:nvSpPr>
        <dsp:cNvPr id="0" name=""/>
        <dsp:cNvSpPr/>
      </dsp:nvSpPr>
      <dsp:spPr>
        <a:xfrm>
          <a:off x="0" y="590697"/>
          <a:ext cx="879922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D6EB7-8295-194C-B1BD-A23636E86EEA}">
      <dsp:nvSpPr>
        <dsp:cNvPr id="0" name=""/>
        <dsp:cNvSpPr/>
      </dsp:nvSpPr>
      <dsp:spPr>
        <a:xfrm>
          <a:off x="439961" y="15057"/>
          <a:ext cx="8157647" cy="1151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13" tIns="0" rIns="23281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>
                  <a:lumMod val="50000"/>
                </a:schemeClr>
              </a:solidFill>
            </a:rPr>
            <a:t>100 times decrease in SQL Queries</a:t>
          </a:r>
        </a:p>
      </dsp:txBody>
      <dsp:txXfrm>
        <a:off x="496162" y="71258"/>
        <a:ext cx="8045245" cy="1038878"/>
      </dsp:txXfrm>
    </dsp:sp>
    <dsp:sp modelId="{D4036FB5-FF05-1E42-A62F-B03679BE2116}">
      <dsp:nvSpPr>
        <dsp:cNvPr id="0" name=""/>
        <dsp:cNvSpPr/>
      </dsp:nvSpPr>
      <dsp:spPr>
        <a:xfrm>
          <a:off x="0" y="2359737"/>
          <a:ext cx="879922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ED1FB-3A35-8548-8089-AACB604334D7}">
      <dsp:nvSpPr>
        <dsp:cNvPr id="0" name=""/>
        <dsp:cNvSpPr/>
      </dsp:nvSpPr>
      <dsp:spPr>
        <a:xfrm>
          <a:off x="439961" y="1784097"/>
          <a:ext cx="7208721" cy="1151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13" tIns="0" rIns="23281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>
                  <a:lumMod val="50000"/>
                </a:schemeClr>
              </a:solidFill>
            </a:rPr>
            <a:t>30% decrease in Response Times</a:t>
          </a:r>
        </a:p>
      </dsp:txBody>
      <dsp:txXfrm>
        <a:off x="496162" y="1840298"/>
        <a:ext cx="7096319" cy="1038878"/>
      </dsp:txXfrm>
    </dsp:sp>
    <dsp:sp modelId="{EC6A06FB-5815-6246-90D8-236D3D58BE8D}">
      <dsp:nvSpPr>
        <dsp:cNvPr id="0" name=""/>
        <dsp:cNvSpPr/>
      </dsp:nvSpPr>
      <dsp:spPr>
        <a:xfrm>
          <a:off x="0" y="4128777"/>
          <a:ext cx="879922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A74EE-B460-164E-8252-89E42F241DB7}">
      <dsp:nvSpPr>
        <dsp:cNvPr id="0" name=""/>
        <dsp:cNvSpPr/>
      </dsp:nvSpPr>
      <dsp:spPr>
        <a:xfrm>
          <a:off x="439961" y="3553137"/>
          <a:ext cx="6159457" cy="1151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813" tIns="0" rIns="23281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>
                  <a:lumMod val="50000"/>
                </a:schemeClr>
              </a:solidFill>
            </a:rPr>
            <a:t>5 times increase in OPM</a:t>
          </a:r>
        </a:p>
      </dsp:txBody>
      <dsp:txXfrm>
        <a:off x="496162" y="3609338"/>
        <a:ext cx="6047055" cy="1038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9B2C5-052D-FB49-9829-1DE653710408}">
      <dsp:nvSpPr>
        <dsp:cNvPr id="0" name=""/>
        <dsp:cNvSpPr/>
      </dsp:nvSpPr>
      <dsp:spPr>
        <a:xfrm rot="5400000">
          <a:off x="1110435" y="808788"/>
          <a:ext cx="1395597" cy="232224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660B4-7450-7A48-9287-6AA4D34C6D98}">
      <dsp:nvSpPr>
        <dsp:cNvPr id="0" name=""/>
        <dsp:cNvSpPr/>
      </dsp:nvSpPr>
      <dsp:spPr>
        <a:xfrm>
          <a:off x="877475" y="1502638"/>
          <a:ext cx="2096534" cy="183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b="0" kern="1200" dirty="0">
              <a:solidFill>
                <a:schemeClr val="accent1">
                  <a:lumMod val="90000"/>
                </a:schemeClr>
              </a:solidFill>
            </a:rPr>
            <a:t>201</a:t>
          </a:r>
          <a:r>
            <a:rPr lang="ru-RU" sz="5800" b="0" kern="1200" dirty="0">
              <a:solidFill>
                <a:schemeClr val="accent1">
                  <a:lumMod val="90000"/>
                </a:schemeClr>
              </a:solidFill>
            </a:rPr>
            <a:t>5</a:t>
          </a:r>
          <a:endParaRPr lang="en-US" sz="5800" b="0" kern="1200" dirty="0">
            <a:solidFill>
              <a:schemeClr val="accent1">
                <a:lumMod val="90000"/>
              </a:schemeClr>
            </a:solidFill>
          </a:endParaRPr>
        </a:p>
      </dsp:txBody>
      <dsp:txXfrm>
        <a:off x="877475" y="1502638"/>
        <a:ext cx="2096534" cy="1837735"/>
      </dsp:txXfrm>
    </dsp:sp>
    <dsp:sp modelId="{28907168-52AD-474E-8810-C40AEDA77235}">
      <dsp:nvSpPr>
        <dsp:cNvPr id="0" name=""/>
        <dsp:cNvSpPr/>
      </dsp:nvSpPr>
      <dsp:spPr>
        <a:xfrm>
          <a:off x="2578436" y="637822"/>
          <a:ext cx="395572" cy="39557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42B0C-FC20-E543-921C-2576044FD1E8}">
      <dsp:nvSpPr>
        <dsp:cNvPr id="0" name=""/>
        <dsp:cNvSpPr/>
      </dsp:nvSpPr>
      <dsp:spPr>
        <a:xfrm rot="5400000">
          <a:off x="3677002" y="173688"/>
          <a:ext cx="1395597" cy="232224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E7B1E-6D15-8843-90E0-8FDF346A000C}">
      <dsp:nvSpPr>
        <dsp:cNvPr id="0" name=""/>
        <dsp:cNvSpPr/>
      </dsp:nvSpPr>
      <dsp:spPr>
        <a:xfrm>
          <a:off x="3444042" y="867539"/>
          <a:ext cx="2096534" cy="183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b="0" kern="1200" dirty="0">
              <a:solidFill>
                <a:schemeClr val="accent1">
                  <a:lumMod val="75000"/>
                </a:schemeClr>
              </a:solidFill>
            </a:rPr>
            <a:t>201</a:t>
          </a:r>
          <a:r>
            <a:rPr lang="ru-RU" sz="5800" b="0" kern="1200" dirty="0">
              <a:solidFill>
                <a:schemeClr val="accent1">
                  <a:lumMod val="75000"/>
                </a:schemeClr>
              </a:solidFill>
            </a:rPr>
            <a:t>6</a:t>
          </a:r>
          <a:endParaRPr lang="en-US" sz="5800" b="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444042" y="867539"/>
        <a:ext cx="2096534" cy="1837735"/>
      </dsp:txXfrm>
    </dsp:sp>
    <dsp:sp modelId="{004F3534-D897-3A4C-B5BB-9BA399FF57B8}">
      <dsp:nvSpPr>
        <dsp:cNvPr id="0" name=""/>
        <dsp:cNvSpPr/>
      </dsp:nvSpPr>
      <dsp:spPr>
        <a:xfrm>
          <a:off x="5145003" y="2722"/>
          <a:ext cx="395572" cy="39557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72A88-F807-174E-9C68-F3A0D257F58B}">
      <dsp:nvSpPr>
        <dsp:cNvPr id="0" name=""/>
        <dsp:cNvSpPr/>
      </dsp:nvSpPr>
      <dsp:spPr>
        <a:xfrm rot="5400000">
          <a:off x="6243569" y="-461410"/>
          <a:ext cx="1395597" cy="232224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DE802-5C1B-2B4B-9F61-8359EEFB6A63}">
      <dsp:nvSpPr>
        <dsp:cNvPr id="0" name=""/>
        <dsp:cNvSpPr/>
      </dsp:nvSpPr>
      <dsp:spPr>
        <a:xfrm>
          <a:off x="6010609" y="232439"/>
          <a:ext cx="2096534" cy="183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b="0" kern="1200" dirty="0">
              <a:solidFill>
                <a:schemeClr val="accent1">
                  <a:lumMod val="50000"/>
                </a:schemeClr>
              </a:solidFill>
            </a:rPr>
            <a:t>201</a:t>
          </a:r>
          <a:r>
            <a:rPr lang="ru-RU" sz="5800" b="0" kern="1200" dirty="0">
              <a:solidFill>
                <a:schemeClr val="accent1">
                  <a:lumMod val="50000"/>
                </a:schemeClr>
              </a:solidFill>
            </a:rPr>
            <a:t>7</a:t>
          </a:r>
          <a:endParaRPr lang="en-US" sz="5800" b="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6010609" y="232439"/>
        <a:ext cx="2096534" cy="1837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57131-6772-8643-BBE3-26A4C2B7C6B8}">
      <dsp:nvSpPr>
        <dsp:cNvPr id="0" name=""/>
        <dsp:cNvSpPr/>
      </dsp:nvSpPr>
      <dsp:spPr>
        <a:xfrm>
          <a:off x="6630" y="1789908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PROBLEM</a:t>
          </a:r>
        </a:p>
      </dsp:txBody>
      <dsp:txXfrm>
        <a:off x="41456" y="1824734"/>
        <a:ext cx="1912068" cy="1119380"/>
      </dsp:txXfrm>
    </dsp:sp>
    <dsp:sp modelId="{BDACF9C5-2AA2-0D4A-877F-E40BCE2ECE4D}">
      <dsp:nvSpPr>
        <dsp:cNvPr id="0" name=""/>
        <dsp:cNvSpPr/>
      </dsp:nvSpPr>
      <dsp:spPr>
        <a:xfrm>
          <a:off x="2186523" y="2138691"/>
          <a:ext cx="420124" cy="491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86523" y="2236984"/>
        <a:ext cx="294087" cy="294880"/>
      </dsp:txXfrm>
    </dsp:sp>
    <dsp:sp modelId="{56B03D21-5748-7B42-8E42-AFC1585C1C73}">
      <dsp:nvSpPr>
        <dsp:cNvPr id="0" name=""/>
        <dsp:cNvSpPr/>
      </dsp:nvSpPr>
      <dsp:spPr>
        <a:xfrm>
          <a:off x="2781039" y="1789908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accent1">
                  <a:lumMod val="50000"/>
                </a:schemeClr>
              </a:solidFill>
            </a:rPr>
            <a:t>INVESTIGATION</a:t>
          </a:r>
        </a:p>
      </dsp:txBody>
      <dsp:txXfrm>
        <a:off x="2815865" y="1824734"/>
        <a:ext cx="1912068" cy="1119380"/>
      </dsp:txXfrm>
    </dsp:sp>
    <dsp:sp modelId="{27A1FA1A-831F-5F4B-AD97-D244D4AB8769}">
      <dsp:nvSpPr>
        <dsp:cNvPr id="0" name=""/>
        <dsp:cNvSpPr/>
      </dsp:nvSpPr>
      <dsp:spPr>
        <a:xfrm>
          <a:off x="4960932" y="2138691"/>
          <a:ext cx="420124" cy="491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960932" y="2236984"/>
        <a:ext cx="294087" cy="294880"/>
      </dsp:txXfrm>
    </dsp:sp>
    <dsp:sp modelId="{036C34EF-9CC9-9B47-89CA-AA80AA793301}">
      <dsp:nvSpPr>
        <dsp:cNvPr id="0" name=""/>
        <dsp:cNvSpPr/>
      </dsp:nvSpPr>
      <dsp:spPr>
        <a:xfrm>
          <a:off x="5555448" y="1789908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SOLUTION</a:t>
          </a:r>
        </a:p>
      </dsp:txBody>
      <dsp:txXfrm>
        <a:off x="5590274" y="1824734"/>
        <a:ext cx="1912068" cy="11193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6E88F-955C-6845-9280-3A9260E60A98}">
      <dsp:nvSpPr>
        <dsp:cNvPr id="0" name=""/>
        <dsp:cNvSpPr/>
      </dsp:nvSpPr>
      <dsp:spPr>
        <a:xfrm rot="5400000">
          <a:off x="-135091" y="136261"/>
          <a:ext cx="900610" cy="6304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 rot="-5400000">
        <a:off x="1" y="316384"/>
        <a:ext cx="630427" cy="270183"/>
      </dsp:txXfrm>
    </dsp:sp>
    <dsp:sp modelId="{43D3EC41-A556-574D-A107-B3179B490E7D}">
      <dsp:nvSpPr>
        <dsp:cNvPr id="0" name=""/>
        <dsp:cNvSpPr/>
      </dsp:nvSpPr>
      <dsp:spPr>
        <a:xfrm rot="5400000">
          <a:off x="3255572" y="-2625145"/>
          <a:ext cx="585396" cy="5835687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1">
                  <a:lumMod val="25000"/>
                </a:schemeClr>
              </a:solidFill>
            </a:rPr>
            <a:t>TOO MANY DB QUERIES</a:t>
          </a:r>
        </a:p>
      </dsp:txBody>
      <dsp:txXfrm rot="-5400000">
        <a:off x="630427" y="28577"/>
        <a:ext cx="5807110" cy="528242"/>
      </dsp:txXfrm>
    </dsp:sp>
    <dsp:sp modelId="{EAE61CC3-BE18-C348-AAD9-D5D72D1D708B}">
      <dsp:nvSpPr>
        <dsp:cNvPr id="0" name=""/>
        <dsp:cNvSpPr/>
      </dsp:nvSpPr>
      <dsp:spPr>
        <a:xfrm rot="5400000">
          <a:off x="-135091" y="847743"/>
          <a:ext cx="900610" cy="6304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 rot="-5400000">
        <a:off x="1" y="1027866"/>
        <a:ext cx="630427" cy="270183"/>
      </dsp:txXfrm>
    </dsp:sp>
    <dsp:sp modelId="{BED4071E-1D7A-1140-B1D0-3D226C09EB8C}">
      <dsp:nvSpPr>
        <dsp:cNvPr id="0" name=""/>
        <dsp:cNvSpPr/>
      </dsp:nvSpPr>
      <dsp:spPr>
        <a:xfrm rot="5400000">
          <a:off x="3255572" y="-1912493"/>
          <a:ext cx="585396" cy="5835687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1">
                  <a:lumMod val="25000"/>
                </a:schemeClr>
              </a:solidFill>
            </a:rPr>
            <a:t>SLOW DB QUERIES</a:t>
          </a:r>
        </a:p>
      </dsp:txBody>
      <dsp:txXfrm rot="-5400000">
        <a:off x="630427" y="741229"/>
        <a:ext cx="5807110" cy="528242"/>
      </dsp:txXfrm>
    </dsp:sp>
    <dsp:sp modelId="{0E6E0655-1F70-CD4A-B11C-78857E8DFC5F}">
      <dsp:nvSpPr>
        <dsp:cNvPr id="0" name=""/>
        <dsp:cNvSpPr/>
      </dsp:nvSpPr>
      <dsp:spPr>
        <a:xfrm rot="5400000">
          <a:off x="-135091" y="1559225"/>
          <a:ext cx="900610" cy="6304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 rot="-5400000">
        <a:off x="1" y="1739348"/>
        <a:ext cx="630427" cy="270183"/>
      </dsp:txXfrm>
    </dsp:sp>
    <dsp:sp modelId="{248E2AA1-8C86-8E40-9B33-43B290A4C90D}">
      <dsp:nvSpPr>
        <dsp:cNvPr id="0" name=""/>
        <dsp:cNvSpPr/>
      </dsp:nvSpPr>
      <dsp:spPr>
        <a:xfrm rot="5400000">
          <a:off x="3255572" y="-1201011"/>
          <a:ext cx="585396" cy="5835687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1">
                  <a:lumMod val="25000"/>
                </a:schemeClr>
              </a:solidFill>
            </a:rPr>
            <a:t>NON-SCALABLE ARCHITECTURE</a:t>
          </a:r>
        </a:p>
      </dsp:txBody>
      <dsp:txXfrm rot="-5400000">
        <a:off x="630427" y="1452711"/>
        <a:ext cx="5807110" cy="5282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FD42F-249A-2E45-9DB7-BCFE8736AA5B}">
      <dsp:nvSpPr>
        <dsp:cNvPr id="0" name=""/>
        <dsp:cNvSpPr/>
      </dsp:nvSpPr>
      <dsp:spPr>
        <a:xfrm>
          <a:off x="0" y="14985"/>
          <a:ext cx="8843750" cy="1607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APPLICATION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5">
                  <a:lumMod val="50000"/>
                </a:schemeClr>
              </a:solidFill>
            </a:rPr>
            <a:t>SQL Calls Reducing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5">
                  <a:lumMod val="50000"/>
                </a:schemeClr>
              </a:solidFill>
            </a:rPr>
            <a:t>Keeping Data Transient</a:t>
          </a:r>
        </a:p>
      </dsp:txBody>
      <dsp:txXfrm>
        <a:off x="1929537" y="14985"/>
        <a:ext cx="6914212" cy="1607877"/>
      </dsp:txXfrm>
    </dsp:sp>
    <dsp:sp modelId="{84AB2411-37B8-B847-9C4E-080DD11AE96F}">
      <dsp:nvSpPr>
        <dsp:cNvPr id="0" name=""/>
        <dsp:cNvSpPr/>
      </dsp:nvSpPr>
      <dsp:spPr>
        <a:xfrm>
          <a:off x="160787" y="174435"/>
          <a:ext cx="1768750" cy="128630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98449B-BC17-3E42-839B-24543A833D08}">
      <dsp:nvSpPr>
        <dsp:cNvPr id="0" name=""/>
        <dsp:cNvSpPr/>
      </dsp:nvSpPr>
      <dsp:spPr>
        <a:xfrm>
          <a:off x="0" y="1768664"/>
          <a:ext cx="8843750" cy="1607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DATABASE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5">
                  <a:lumMod val="50000"/>
                </a:schemeClr>
              </a:solidFill>
            </a:rPr>
            <a:t>Tables Denormalization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5">
                  <a:lumMod val="50000"/>
                </a:schemeClr>
              </a:solidFill>
            </a:rPr>
            <a:t>Data Partitioning</a:t>
          </a:r>
        </a:p>
      </dsp:txBody>
      <dsp:txXfrm>
        <a:off x="1929537" y="1768664"/>
        <a:ext cx="6914212" cy="1607877"/>
      </dsp:txXfrm>
    </dsp:sp>
    <dsp:sp modelId="{2B941BBD-A403-0D46-BE22-DA4F8D204212}">
      <dsp:nvSpPr>
        <dsp:cNvPr id="0" name=""/>
        <dsp:cNvSpPr/>
      </dsp:nvSpPr>
      <dsp:spPr>
        <a:xfrm>
          <a:off x="160787" y="1929452"/>
          <a:ext cx="1768750" cy="128630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8D17CA-2EB7-D744-A989-7187F725074B}">
      <dsp:nvSpPr>
        <dsp:cNvPr id="0" name=""/>
        <dsp:cNvSpPr/>
      </dsp:nvSpPr>
      <dsp:spPr>
        <a:xfrm>
          <a:off x="0" y="3537329"/>
          <a:ext cx="8843750" cy="1607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ARCHITECTURE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5">
                  <a:lumMod val="50000"/>
                </a:schemeClr>
              </a:solidFill>
            </a:rPr>
            <a:t>DB Vertical Scaling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 dirty="0">
              <a:solidFill>
                <a:schemeClr val="bg1"/>
              </a:solidFill>
            </a:rPr>
            <a:t>Distributed Caching</a:t>
          </a:r>
        </a:p>
      </dsp:txBody>
      <dsp:txXfrm>
        <a:off x="1929537" y="3537329"/>
        <a:ext cx="6914212" cy="1607877"/>
      </dsp:txXfrm>
    </dsp:sp>
    <dsp:sp modelId="{5103F65C-FFCD-8F40-B2A8-6B19DF7F6A17}">
      <dsp:nvSpPr>
        <dsp:cNvPr id="0" name=""/>
        <dsp:cNvSpPr/>
      </dsp:nvSpPr>
      <dsp:spPr>
        <a:xfrm>
          <a:off x="160787" y="3698117"/>
          <a:ext cx="1768750" cy="128630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1F7AA-268F-1E4C-AB30-F5EFA8A5DA66}">
      <dsp:nvSpPr>
        <dsp:cNvPr id="0" name=""/>
        <dsp:cNvSpPr/>
      </dsp:nvSpPr>
      <dsp:spPr>
        <a:xfrm>
          <a:off x="6630" y="1789908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PROBLEM</a:t>
          </a:r>
        </a:p>
      </dsp:txBody>
      <dsp:txXfrm>
        <a:off x="41456" y="1824734"/>
        <a:ext cx="1912068" cy="1119380"/>
      </dsp:txXfrm>
    </dsp:sp>
    <dsp:sp modelId="{C2715761-C33E-A84D-BBB7-61AA90EBEF5D}">
      <dsp:nvSpPr>
        <dsp:cNvPr id="0" name=""/>
        <dsp:cNvSpPr/>
      </dsp:nvSpPr>
      <dsp:spPr>
        <a:xfrm>
          <a:off x="2186523" y="2138691"/>
          <a:ext cx="420124" cy="491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86523" y="2236984"/>
        <a:ext cx="294087" cy="294880"/>
      </dsp:txXfrm>
    </dsp:sp>
    <dsp:sp modelId="{4C71CBB2-2980-2644-9559-762A7B5D570F}">
      <dsp:nvSpPr>
        <dsp:cNvPr id="0" name=""/>
        <dsp:cNvSpPr/>
      </dsp:nvSpPr>
      <dsp:spPr>
        <a:xfrm>
          <a:off x="2781039" y="1789908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INVESTIGATION</a:t>
          </a:r>
        </a:p>
      </dsp:txBody>
      <dsp:txXfrm>
        <a:off x="2815865" y="1824734"/>
        <a:ext cx="1912068" cy="1119380"/>
      </dsp:txXfrm>
    </dsp:sp>
    <dsp:sp modelId="{0D04F840-14B0-D94B-9A5C-015D95C13583}">
      <dsp:nvSpPr>
        <dsp:cNvPr id="0" name=""/>
        <dsp:cNvSpPr/>
      </dsp:nvSpPr>
      <dsp:spPr>
        <a:xfrm>
          <a:off x="4960932" y="2138691"/>
          <a:ext cx="420124" cy="491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960932" y="2236984"/>
        <a:ext cx="294087" cy="294880"/>
      </dsp:txXfrm>
    </dsp:sp>
    <dsp:sp modelId="{18D918EC-0913-754A-8600-2F0E911BAC90}">
      <dsp:nvSpPr>
        <dsp:cNvPr id="0" name=""/>
        <dsp:cNvSpPr/>
      </dsp:nvSpPr>
      <dsp:spPr>
        <a:xfrm>
          <a:off x="5555448" y="1789908"/>
          <a:ext cx="1981720" cy="118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accent1">
                  <a:lumMod val="50000"/>
                </a:schemeClr>
              </a:solidFill>
            </a:rPr>
            <a:t>SOLUTION</a:t>
          </a:r>
        </a:p>
      </dsp:txBody>
      <dsp:txXfrm>
        <a:off x="5590274" y="1824734"/>
        <a:ext cx="1912068" cy="11193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E29FB-0505-104B-85DF-35DED2DBA248}">
      <dsp:nvSpPr>
        <dsp:cNvPr id="0" name=""/>
        <dsp:cNvSpPr/>
      </dsp:nvSpPr>
      <dsp:spPr>
        <a:xfrm>
          <a:off x="3817" y="1204113"/>
          <a:ext cx="1669070" cy="10014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ADD TO CART</a:t>
          </a:r>
        </a:p>
      </dsp:txBody>
      <dsp:txXfrm>
        <a:off x="33148" y="1233444"/>
        <a:ext cx="1610408" cy="942780"/>
      </dsp:txXfrm>
    </dsp:sp>
    <dsp:sp modelId="{A71AAFE6-235F-2F41-8A76-954950036932}">
      <dsp:nvSpPr>
        <dsp:cNvPr id="0" name=""/>
        <dsp:cNvSpPr/>
      </dsp:nvSpPr>
      <dsp:spPr>
        <a:xfrm>
          <a:off x="1839794" y="1497869"/>
          <a:ext cx="353842" cy="413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39794" y="1580655"/>
        <a:ext cx="247689" cy="248357"/>
      </dsp:txXfrm>
    </dsp:sp>
    <dsp:sp modelId="{236F5056-BCED-FB43-8B2D-897DAE6616E5}">
      <dsp:nvSpPr>
        <dsp:cNvPr id="0" name=""/>
        <dsp:cNvSpPr/>
      </dsp:nvSpPr>
      <dsp:spPr>
        <a:xfrm>
          <a:off x="2340515" y="1204113"/>
          <a:ext cx="1669070" cy="10014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SHIPPING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INFO</a:t>
          </a:r>
        </a:p>
      </dsp:txBody>
      <dsp:txXfrm>
        <a:off x="2369846" y="1233444"/>
        <a:ext cx="1610408" cy="942780"/>
      </dsp:txXfrm>
    </dsp:sp>
    <dsp:sp modelId="{8EDC0397-FE5E-AB43-8680-A79CEA01C2A1}">
      <dsp:nvSpPr>
        <dsp:cNvPr id="0" name=""/>
        <dsp:cNvSpPr/>
      </dsp:nvSpPr>
      <dsp:spPr>
        <a:xfrm>
          <a:off x="4176492" y="1497869"/>
          <a:ext cx="353842" cy="413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76492" y="1580655"/>
        <a:ext cx="247689" cy="248357"/>
      </dsp:txXfrm>
    </dsp:sp>
    <dsp:sp modelId="{F2FAA10A-B96D-0241-BEC5-80E017FD5310}">
      <dsp:nvSpPr>
        <dsp:cNvPr id="0" name=""/>
        <dsp:cNvSpPr/>
      </dsp:nvSpPr>
      <dsp:spPr>
        <a:xfrm>
          <a:off x="4677214" y="1204113"/>
          <a:ext cx="1669070" cy="10014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BILLING INFO</a:t>
          </a:r>
        </a:p>
      </dsp:txBody>
      <dsp:txXfrm>
        <a:off x="4706545" y="1233444"/>
        <a:ext cx="1610408" cy="942780"/>
      </dsp:txXfrm>
    </dsp:sp>
    <dsp:sp modelId="{4672ED5B-EFCB-FA4A-A445-EA1F66BF6C29}">
      <dsp:nvSpPr>
        <dsp:cNvPr id="0" name=""/>
        <dsp:cNvSpPr/>
      </dsp:nvSpPr>
      <dsp:spPr>
        <a:xfrm>
          <a:off x="6513191" y="1497869"/>
          <a:ext cx="353842" cy="413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13191" y="1580655"/>
        <a:ext cx="247689" cy="248357"/>
      </dsp:txXfrm>
    </dsp:sp>
    <dsp:sp modelId="{DA5E5E84-7AD0-6945-96A4-D9C8C5A5492F}">
      <dsp:nvSpPr>
        <dsp:cNvPr id="0" name=""/>
        <dsp:cNvSpPr/>
      </dsp:nvSpPr>
      <dsp:spPr>
        <a:xfrm>
          <a:off x="7013912" y="1204113"/>
          <a:ext cx="1669070" cy="10014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>
                  <a:lumMod val="50000"/>
                </a:schemeClr>
              </a:solidFill>
            </a:rPr>
            <a:t>PLACE ORDER</a:t>
          </a:r>
        </a:p>
      </dsp:txBody>
      <dsp:txXfrm>
        <a:off x="7043243" y="1233444"/>
        <a:ext cx="1610408" cy="9427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81130-744F-954E-98C0-4C3AA7070EBA}">
      <dsp:nvSpPr>
        <dsp:cNvPr id="0" name=""/>
        <dsp:cNvSpPr/>
      </dsp:nvSpPr>
      <dsp:spPr>
        <a:xfrm>
          <a:off x="2728184" y="1576390"/>
          <a:ext cx="1926699" cy="1926699"/>
        </a:xfrm>
        <a:prstGeom prst="gear9">
          <a:avLst/>
        </a:prstGeom>
        <a:solidFill>
          <a:schemeClr val="accent1">
            <a:lumMod val="7500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</a:t>
          </a:r>
        </a:p>
      </dsp:txBody>
      <dsp:txXfrm>
        <a:off x="3115536" y="2027710"/>
        <a:ext cx="1151995" cy="990363"/>
      </dsp:txXfrm>
    </dsp:sp>
    <dsp:sp modelId="{6A771A6C-C6B9-DE42-9FE8-9EF888F3F0D0}">
      <dsp:nvSpPr>
        <dsp:cNvPr id="0" name=""/>
        <dsp:cNvSpPr/>
      </dsp:nvSpPr>
      <dsp:spPr>
        <a:xfrm>
          <a:off x="1374604" y="1120988"/>
          <a:ext cx="1401236" cy="1401236"/>
        </a:xfrm>
        <a:prstGeom prst="gear6">
          <a:avLst/>
        </a:prstGeom>
        <a:solidFill>
          <a:schemeClr val="accent1">
            <a:lumMod val="7500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</a:t>
          </a:r>
        </a:p>
      </dsp:txBody>
      <dsp:txXfrm>
        <a:off x="1727369" y="1475885"/>
        <a:ext cx="695706" cy="691442"/>
      </dsp:txXfrm>
    </dsp:sp>
    <dsp:sp modelId="{8F797AAF-89BF-134E-B3A5-CD4ABC1C8712}">
      <dsp:nvSpPr>
        <dsp:cNvPr id="0" name=""/>
        <dsp:cNvSpPr/>
      </dsp:nvSpPr>
      <dsp:spPr>
        <a:xfrm rot="20700000">
          <a:off x="2159439" y="154278"/>
          <a:ext cx="1372925" cy="1372925"/>
        </a:xfrm>
        <a:prstGeom prst="gear6">
          <a:avLst/>
        </a:prstGeom>
        <a:solidFill>
          <a:schemeClr val="accent1">
            <a:lumMod val="75000"/>
            <a:alpha val="7000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</a:t>
          </a:r>
        </a:p>
      </dsp:txBody>
      <dsp:txXfrm rot="-20700000">
        <a:off x="2460562" y="455401"/>
        <a:ext cx="770679" cy="770679"/>
      </dsp:txXfrm>
    </dsp:sp>
    <dsp:sp modelId="{F77FB61A-716A-9A41-8FF7-DD5E4CC7301F}">
      <dsp:nvSpPr>
        <dsp:cNvPr id="0" name=""/>
        <dsp:cNvSpPr/>
      </dsp:nvSpPr>
      <dsp:spPr>
        <a:xfrm>
          <a:off x="2340002" y="1289862"/>
          <a:ext cx="2466175" cy="2466175"/>
        </a:xfrm>
        <a:prstGeom prst="circularArrow">
          <a:avLst>
            <a:gd name="adj1" fmla="val 4687"/>
            <a:gd name="adj2" fmla="val 299029"/>
            <a:gd name="adj3" fmla="val 2497187"/>
            <a:gd name="adj4" fmla="val 1590278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1D9E0-0A53-1A4C-BAFC-0848D5EA045B}">
      <dsp:nvSpPr>
        <dsp:cNvPr id="0" name=""/>
        <dsp:cNvSpPr/>
      </dsp:nvSpPr>
      <dsp:spPr>
        <a:xfrm>
          <a:off x="1126448" y="813914"/>
          <a:ext cx="1791830" cy="179183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5B2CF-7E22-8541-BAD0-9AF8861CCA5F}">
      <dsp:nvSpPr>
        <dsp:cNvPr id="0" name=""/>
        <dsp:cNvSpPr/>
      </dsp:nvSpPr>
      <dsp:spPr>
        <a:xfrm>
          <a:off x="1841868" y="-143476"/>
          <a:ext cx="1931954" cy="193195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A7925-5239-674E-A5FC-2AF9BE96A4FA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1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THRESHOLD</a:t>
          </a:r>
        </a:p>
      </dsp:txBody>
      <dsp:txXfrm>
        <a:off x="3294175" y="2352385"/>
        <a:ext cx="1336450" cy="1148939"/>
      </dsp:txXfrm>
    </dsp:sp>
    <dsp:sp modelId="{71D7F191-5F25-DD4B-9DBF-076BCCBDDE69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1">
            <a:lumMod val="7500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TTL</a:t>
          </a:r>
        </a:p>
      </dsp:txBody>
      <dsp:txXfrm>
        <a:off x="1953570" y="1712203"/>
        <a:ext cx="807100" cy="802154"/>
      </dsp:txXfrm>
    </dsp:sp>
    <dsp:sp modelId="{5307C779-6E45-9842-ACB6-85E738559157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1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STOCK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LEVEL</a:t>
          </a:r>
        </a:p>
      </dsp:txBody>
      <dsp:txXfrm rot="-20700000">
        <a:off x="2804160" y="528320"/>
        <a:ext cx="894080" cy="894080"/>
      </dsp:txXfrm>
    </dsp:sp>
    <dsp:sp modelId="{44BD924E-1FA7-A44D-809A-2CDF1301446F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7C697-D53D-EB45-A9D4-1FDEF4AAE227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6CB43-E2AA-E948-A822-CA9A94722015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CA3E4-5542-994F-B7EB-C49BA7DBA22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8CC3F-DA76-6C47-9382-7BA4FA454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43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03B39-8638-4547-84F6-EA77387FBCAD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48BBA-A5F3-3A41-A14D-BF28ACCE4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9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29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9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1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83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84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0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20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23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82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2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71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90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96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2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5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0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8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48BBA-A5F3-3A41-A14D-BF28ACCE41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219" y="-12329"/>
            <a:ext cx="5853410" cy="68580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43253" y="4452970"/>
            <a:ext cx="3960813" cy="1944688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D0B60-115C-4672-991D-E1CBFF11AA6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227013"/>
            <a:ext cx="2043113" cy="6184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27013"/>
            <a:ext cx="5978525" cy="6184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379DD-32BD-48CF-B9C7-E86CBC832CB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7CAC-BEEE-487B-874D-9FD4250B97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fld id="{CA9C5CEB-D073-486C-9442-473EC578B134}" type="slidenum">
              <a:rPr lang="fr-F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3361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fld id="{CA9C5CEB-D073-486C-9442-473EC578B134}" type="slidenum">
              <a:rPr lang="fr-F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6139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2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fld id="{CA9C5CEB-D073-486C-9442-473EC578B134}" type="slidenum">
              <a:rPr lang="fr-F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461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fld id="{CA9C5CEB-D073-486C-9442-473EC578B134}" type="slidenum">
              <a:rPr lang="fr-F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Titre 4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28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58738"/>
            <a:ext cx="2057400" cy="5962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58738"/>
            <a:ext cx="6019800" cy="5962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8B21A-EF39-4398-B38F-6D704D41FBB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74954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2780"/>
            <a:ext cx="5715000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2924175"/>
            <a:ext cx="3960813" cy="1944688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BFA6D-045F-422A-B4C7-E11F06233FB3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90998-440C-4FEE-8363-7F3E932895A5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36D43-9F08-4C24-83D4-8FB1E31FC0FE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E5605F-C8EB-4778-84D3-A9609F8D80E5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3D98D-79A6-4005-9A22-CA32EA279B99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3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7265E-4317-4349-AE9A-17BA9DA6D196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D0B60-115C-4672-991D-E1CBFF11AA66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5563F-3A4F-4C6E-A71F-F0AD0729808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379DD-32BD-48CF-B9C7-E86CBC832CB2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58738"/>
            <a:ext cx="2057400" cy="5962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58738"/>
            <a:ext cx="6019800" cy="5962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8B21A-EF39-4398-B38F-6D704D41FBB1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6E167-6A94-4B4A-A1EF-3ECCCEFBA002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633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836613"/>
            <a:ext cx="40386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0386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6E167-6A94-4B4A-A1EF-3ECCCEFBA002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769CC-93B8-42DC-89BF-AF8187C29EFA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EFA5B-1F12-4149-94BD-BBC5101906D7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4C5E1-64D7-4E34-97EB-E0044A1983DE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B734D-4FEB-4E89-AE9F-CF31C164F020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B2E12-513B-4FA7-8820-2B5ACB509F10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8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C6D83-F5D6-498B-A946-8F5535BD47C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4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633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836613"/>
            <a:ext cx="40386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0386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F96C4-A816-475E-BE2D-71B677B4768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D15DF-9E2B-4050-9C97-029E74E701D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3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EE1D6-3E24-4FAA-95E4-F6553367EED7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E6A9C-B784-41FB-9897-6620F2E0F3DF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2D157-53CB-4795-AF1B-7166FE4049F1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58738"/>
            <a:ext cx="2057400" cy="5962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58738"/>
            <a:ext cx="6019800" cy="5962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6378D-7760-4FDB-96D0-2DD78B5648BB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72181-834C-4CCC-BEAD-FD6A4350AA95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2A96-0AAD-43E2-AD16-4B25A54F8E4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0F16A-28DA-4D1A-8979-92CFF953E18C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789-A4DF-4509-B19E-C0276906C6B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A0D4E-6C84-4ED3-8231-AC5EA0DA3912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E4A53-DE61-45B5-9323-5563FA990F0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5B5E8-C54E-4DB0-97B1-28EBC48C70FB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E1B43-4D2A-4795-9F83-A43234188AE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D46E9-99EB-44D7-B68C-0FB9D510E3DF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AC051-81CA-425D-97F0-EB45BA715E6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769CC-93B8-42DC-89BF-AF8187C29EFA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D1250-99C6-41C1-BBC8-06FBC8967EEC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03E4-3E7A-4BA2-9254-2A3BE83A08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B61C2-CEA2-4C8A-901E-73466131BDD2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3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62FCF-F99F-40F8-9DF9-C9A8DFA2A6B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BDAB5-23A0-468C-8A2A-89D9EA73B255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E623F-C42E-431E-9D4B-810C459C1D6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23BD2-D8F5-4041-A8ED-26B165D9A92B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B31A4-7E50-4311-BB10-C966C9DB5E0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0B505-627E-455F-909B-945AAC9138A0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2761D-ECDE-465F-9590-67868FCAD66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62E0E-B38E-4442-BE3E-E4B6B91C6873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FF974-FE1F-43B2-B33B-6797EBEEE59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DE923-4615-4ABB-848D-B378FF5D2DAB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707D-01CA-4572-AD0C-3507CE97F56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B3193-4122-4BC9-B062-C7C76E08325A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03D9-13AA-4D25-A15E-BE77FC2EA35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3CBBC-8629-4206-A057-B28E46FFD15E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2E554-89E4-41CC-8B6B-E53B6B164ED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46A45-1558-44BD-B0D8-14F13F3B46FF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18553-6640-4237-A68F-67C917CF463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EFA5B-1F12-4149-94BD-BBC5101906D7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EB45C-8716-480B-8926-08BFA7DE0F4D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52712-2B2F-48E1-A9DA-FD0F7355F45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B78E7-F9A9-4D65-A5CE-FEBF4B3C9ED9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F304D-20CD-48A2-A91C-92010712F73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F3936-EB40-41F4-8D2D-5C9472B53AF8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3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8B925-B76E-4079-9A89-C7963BC5A31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B3A59-9A63-4678-B5A6-4DC526F70D27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3A487-B4B8-415B-9F26-88BD0962D0E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BB907-2F5E-4336-8202-8A97484DB767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48DF0-4124-48F9-BA4B-DAAECD394BA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B54B7-01C7-4939-BC20-4B9C7C72E6AC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0C27F-D740-4062-A654-6FC82B48540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4F39B-DD07-4C03-BD04-0A7949206026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B5425-867B-41DD-9651-498687C596A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4C5E1-64D7-4E34-97EB-E0044A1983DE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B734D-4FEB-4E89-AE9F-CF31C164F020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B2E12-513B-4FA7-8820-2B5ACB509F10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8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2677596"/>
            <a:ext cx="3960813" cy="1944688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5" y="12329"/>
            <a:ext cx="440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53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C6D83-F5D6-498B-A946-8F5535BD47C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4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D15DF-9E2B-4050-9C97-029E74E701D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3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EE1D6-3E24-4FAA-95E4-F6553367EED7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E6A9C-B784-41FB-9897-6620F2E0F3DF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2D157-53CB-4795-AF1B-7166FE4049F1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58738"/>
            <a:ext cx="2057400" cy="596265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58738"/>
            <a:ext cx="6019800" cy="59626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6378D-7760-4FDB-96D0-2DD78B5648BB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91593" y="1691276"/>
            <a:ext cx="3960813" cy="1944688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4926" y="0"/>
            <a:ext cx="5519074" cy="13343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723968"/>
            <a:ext cx="9144000" cy="31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20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72181-834C-4CCC-BEAD-FD6A4350AA95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2A96-0AAD-43E2-AD16-4B25A54F8E4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0F16A-28DA-4D1A-8979-92CFF953E18C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789-A4DF-4509-B19E-C0276906C6B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A0D4E-6C84-4ED3-8231-AC5EA0DA3912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E4A53-DE61-45B5-9323-5563FA990F0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6C1D5-330F-4C72-8B14-20AF0CF7B02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5B5E8-C54E-4DB0-97B1-28EBC48C70FB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E1B43-4D2A-4795-9F83-A43234188AE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D46E9-99EB-44D7-B68C-0FB9D510E3DF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AC051-81CA-425D-97F0-EB45BA715E6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D1250-99C6-41C1-BBC8-06FBC8967EEC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03E4-3E7A-4BA2-9254-2A3BE83A08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B61C2-CEA2-4C8A-901E-73466131BDD2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3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62FCF-F99F-40F8-9DF9-C9A8DFA2A6B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BDAB5-23A0-468C-8A2A-89D9EA73B255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E623F-C42E-431E-9D4B-810C459C1D6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23BD2-D8F5-4041-A8ED-26B165D9A92B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B31A4-7E50-4311-BB10-C966C9DB5E0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0B505-627E-455F-909B-945AAC9138A0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2761D-ECDE-465F-9590-67868FCAD66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62E0E-B38E-4442-BE3E-E4B6B91C6873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FF974-FE1F-43B2-B33B-6797EBEEE59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DE923-4615-4ABB-848D-B378FF5D2DAB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707D-01CA-4572-AD0C-3507CE97F56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B3193-4122-4BC9-B062-C7C76E08325A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03D9-13AA-4D25-A15E-BE77FC2EA35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BFA6D-045F-422A-B4C7-E11F06233FB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3CBBC-8629-4206-A057-B28E46FFD15E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2E554-89E4-41CC-8B6B-E53B6B164ED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46A45-1558-44BD-B0D8-14F13F3B46FF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18553-6640-4237-A68F-67C917CF463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EB45C-8716-480B-8926-08BFA7DE0F4D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52712-2B2F-48E1-A9DA-FD0F7355F45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B78E7-F9A9-4D65-A5CE-FEBF4B3C9ED9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F304D-20CD-48A2-A91C-92010712F73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F3936-EB40-41F4-8D2D-5C9472B53AF8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3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8B925-B76E-4079-9A89-C7963BC5A31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B3A59-9A63-4678-B5A6-4DC526F70D27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3A487-B4B8-415B-9F26-88BD0962D0E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BB907-2F5E-4336-8202-8A97484DB767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48DF0-4124-48F9-BA4B-DAAECD394BA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B54B7-01C7-4939-BC20-4B9C7C72E6AC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0C27F-D740-4062-A654-6FC82B48540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4F39B-DD07-4C03-BD04-0A7949206026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B5425-867B-41DD-9651-498687C596A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91593" y="1691276"/>
            <a:ext cx="3960813" cy="1944688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4926" y="0"/>
            <a:ext cx="5519074" cy="13343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723968"/>
            <a:ext cx="9144000" cy="31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90998-440C-4FEE-8363-7F3E932895A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BFA6D-045F-422A-B4C7-E11F06233FB3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90998-440C-4FEE-8363-7F3E932895A5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36D43-9F08-4C24-83D4-8FB1E31FC0FE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E5605F-C8EB-4778-84D3-A9609F8D80E5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3D98D-79A6-4005-9A22-CA32EA279B99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3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7265E-4317-4349-AE9A-17BA9DA6D196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D0B60-115C-4672-991D-E1CBFF11AA66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379DD-32BD-48CF-B9C7-E86CBC832CB2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58738"/>
            <a:ext cx="2057400" cy="5962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58738"/>
            <a:ext cx="6019800" cy="5962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8B21A-EF39-4398-B38F-6D704D41FBB1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36D43-9F08-4C24-83D4-8FB1E31FC0F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218" y="1600200"/>
            <a:ext cx="8641080" cy="4910328"/>
          </a:xfrm>
        </p:spPr>
        <p:txBody>
          <a:bodyPr/>
          <a:lstStyle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34"/>
          <p:cNvSpPr>
            <a:spLocks noGrp="1" noChangeArrowheads="1"/>
          </p:cNvSpPr>
          <p:nvPr>
            <p:ph type="title"/>
          </p:nvPr>
        </p:nvSpPr>
        <p:spPr bwMode="auto">
          <a:xfrm>
            <a:off x="212942" y="417513"/>
            <a:ext cx="8642959" cy="609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10312" y="1216152"/>
            <a:ext cx="8641080" cy="4023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1DFA0-8F10-41F8-86B9-11A001D5F082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E4D2C-0A29-4C58-940C-EE1E687165F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FB7B7-5964-4575-98ED-630DEA770F70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FA42A-703C-4B96-A461-4A2BD4D80935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D2281-4BC7-4341-809B-82575831655D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8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9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D457A-126B-42C9-B5EB-4CC1CEA6F80B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4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21B37-B0AF-4699-A72E-4F93BDD3140F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3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4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5C2FA-0CC0-4E5B-AABE-C2A408B16F12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BD05C-DC76-447B-9FD0-C540F9D21B7E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E5605F-C8EB-4778-84D3-A9609F8D80E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4AD4E-1FEA-4795-9084-740AB41655FD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58738"/>
            <a:ext cx="2057400" cy="5962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58738"/>
            <a:ext cx="6019800" cy="5962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1B17D-5539-4AE5-B0D9-E714BCA1CBE7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091DD-6DE8-4421-8172-CA90125EE9FE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6A0DF-D183-4EE2-9928-64430D80983F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25434-6052-4185-AB6E-DB3359E44512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6E12D-C905-4595-8B14-DF165393F2D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A3401-1224-47A2-8672-26AB23168033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3F617-8B19-4A1C-9645-201069B2EC42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CAA4D-8040-429D-B212-8204FD9DEFE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025F4-561C-46DF-842A-03F065B78C51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3D98D-79A6-4005-9A22-CA32EA279B9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3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BD1BF-4DAF-495D-B494-37BD7E643DDD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C6D85-B3A7-4D93-87D4-5551C52102C5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5F73D-A80A-489B-9833-4BC1FBB55A62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86D93-8007-47DA-A5CC-EA15D8436DC2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0334B-59C9-4053-947D-65813FCEC323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85063-57BC-4103-AA95-616F833255C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1140F-4B1F-4FB6-86E1-61A05A17E855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43149-119B-4A49-AA6E-3C023C9C255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539750" y="6245225"/>
            <a:ext cx="1079500" cy="207963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84A964F-5B9F-466C-A35B-D1E69A68EEF6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4" name="Espace réservé de la date 5"/>
          <p:cNvSpPr>
            <a:spLocks noGrp="1"/>
          </p:cNvSpPr>
          <p:nvPr>
            <p:ph type="dt" sz="half" idx="11"/>
          </p:nvPr>
        </p:nvSpPr>
        <p:spPr>
          <a:xfrm>
            <a:off x="539750" y="6524625"/>
            <a:ext cx="2051050" cy="217488"/>
          </a:xfrm>
        </p:spPr>
        <p:txBody>
          <a:bodyPr/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2"/>
          </p:nvPr>
        </p:nvSpPr>
        <p:spPr>
          <a:xfrm>
            <a:off x="2771775" y="6524625"/>
            <a:ext cx="3095625" cy="217488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6CE0C-EF2C-423F-BD47-158553B7C9BB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7265E-4317-4349-AE9A-17BA9DA6D19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446CE-D892-4117-AC0E-9658CA444238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D812A-C833-4769-BD5F-BFD724A43B43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D4163-B3A4-4E3C-A63E-20B861C6D10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421FE-7140-43E7-8BCB-D815F99F7C13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dirty="0">
              <a:latin typeface="HelveticaNeueLT Std Lt" pitchFamily="34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1313" y="2687638"/>
            <a:ext cx="6142037" cy="1066800"/>
          </a:xfrm>
        </p:spPr>
        <p:txBody>
          <a:bodyPr/>
          <a:lstStyle>
            <a:lvl1pPr algn="ctr">
              <a:lnSpc>
                <a:spcPct val="90000"/>
              </a:lnSpc>
              <a:defRPr sz="32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81275" y="4305300"/>
            <a:ext cx="4240213" cy="457200"/>
          </a:xfrm>
        </p:spPr>
        <p:txBody>
          <a:bodyPr rIns="0"/>
          <a:lstStyle>
            <a:lvl1pPr marL="0" indent="0">
              <a:lnSpc>
                <a:spcPct val="90000"/>
              </a:lnSpc>
              <a:buFontTx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0" y="171450"/>
            <a:ext cx="460375" cy="533400"/>
            <a:chOff x="5470" y="3792"/>
            <a:chExt cx="290" cy="336"/>
          </a:xfrm>
        </p:grpSpPr>
        <p:sp>
          <p:nvSpPr>
            <p:cNvPr id="9240" name="Rectangle 24"/>
            <p:cNvSpPr>
              <a:spLocks noChangeArrowheads="1"/>
            </p:cNvSpPr>
            <p:nvPr userDrawn="1"/>
          </p:nvSpPr>
          <p:spPr bwMode="auto">
            <a:xfrm>
              <a:off x="5472" y="3888"/>
              <a:ext cx="288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NeueLT Std Lt" pitchFamily="34" charset="0"/>
              </a:endParaRPr>
            </a:p>
          </p:txBody>
        </p:sp>
        <p:sp>
          <p:nvSpPr>
            <p:cNvPr id="9241" name="Rectangle 25"/>
            <p:cNvSpPr>
              <a:spLocks noChangeArrowheads="1"/>
            </p:cNvSpPr>
            <p:nvPr userDrawn="1"/>
          </p:nvSpPr>
          <p:spPr bwMode="auto">
            <a:xfrm>
              <a:off x="5470" y="3984"/>
              <a:ext cx="288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NeueLT Std Lt" pitchFamily="34" charset="0"/>
              </a:endParaRPr>
            </a:p>
          </p:txBody>
        </p:sp>
        <p:sp>
          <p:nvSpPr>
            <p:cNvPr id="9242" name="Rectangle 26"/>
            <p:cNvSpPr>
              <a:spLocks noChangeArrowheads="1"/>
            </p:cNvSpPr>
            <p:nvPr userDrawn="1"/>
          </p:nvSpPr>
          <p:spPr bwMode="auto">
            <a:xfrm>
              <a:off x="5472" y="4080"/>
              <a:ext cx="288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NeueLT Std Lt" pitchFamily="34" charset="0"/>
              </a:endParaRPr>
            </a:p>
          </p:txBody>
        </p:sp>
        <p:sp>
          <p:nvSpPr>
            <p:cNvPr id="9243" name="Rectangle 27"/>
            <p:cNvSpPr>
              <a:spLocks noChangeArrowheads="1"/>
            </p:cNvSpPr>
            <p:nvPr userDrawn="1"/>
          </p:nvSpPr>
          <p:spPr bwMode="auto">
            <a:xfrm>
              <a:off x="5472" y="3792"/>
              <a:ext cx="288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NeueLT Std Lt" pitchFamily="34" charset="0"/>
              </a:endParaRPr>
            </a:p>
          </p:txBody>
        </p:sp>
      </p:grpSp>
      <p:pic>
        <p:nvPicPr>
          <p:cNvPr id="11" name="Picture 2" descr="S:\Store Systems Team\Transforming Beauty Logo\Transforming Beauty Logo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330825"/>
            <a:ext cx="75914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8445440" y="6514647"/>
            <a:ext cx="619945" cy="2555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fld id="{CA9C5CEB-D073-486C-9442-473EC578B134}" type="slidenum">
              <a:rPr lang="fr-FR" sz="1000" smtClean="0">
                <a:solidFill>
                  <a:srgbClr val="000000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17020" y="6607481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10025" cy="52054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3925" y="1206500"/>
            <a:ext cx="4011613" cy="52054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0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image" Target="../media/image14.wmf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 6" descr="Diapositive4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8738"/>
            <a:ext cx="8229600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296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9750" y="6245225"/>
            <a:ext cx="10795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8BC6E167-6A94-4B4A-A1EF-3ECCCEFBA00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051050" cy="2174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2771775" y="6524625"/>
            <a:ext cx="3095625" cy="2174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2" name="Picture 1" descr="arch_council_logo_2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25" y="6122806"/>
            <a:ext cx="3151775" cy="7351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399" r:id="rId2"/>
    <p:sldLayoutId id="2147484236" r:id="rId3"/>
    <p:sldLayoutId id="2147484235" r:id="rId4"/>
    <p:sldLayoutId id="2147484234" r:id="rId5"/>
    <p:sldLayoutId id="2147484233" r:id="rId6"/>
    <p:sldLayoutId id="2147484232" r:id="rId7"/>
    <p:sldLayoutId id="2147484231" r:id="rId8"/>
    <p:sldLayoutId id="2147484230" r:id="rId9"/>
    <p:sldLayoutId id="2147484229" r:id="rId10"/>
    <p:sldLayoutId id="2147484228" r:id="rId11"/>
    <p:sldLayoutId id="2147484227" r:id="rId12"/>
    <p:sldLayoutId id="2147484226" r:id="rId13"/>
    <p:sldLayoutId id="2147484225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 4" descr="Diapositive9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fld id="{CA9C5CEB-D073-486C-9442-473EC578B134}" type="slidenum">
              <a:rPr lang="fr-F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400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 6" descr="Diapositive4.jp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8738"/>
            <a:ext cx="8229600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296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9750" y="6245225"/>
            <a:ext cx="10795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8BC6E167-6A94-4B4A-A1EF-3ECCCEFBA002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051050" cy="2174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2771775" y="6524625"/>
            <a:ext cx="3095625" cy="2174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8" name="Image 6" descr="Diapositive4.jpg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arch_council_logo_2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25" y="6122806"/>
            <a:ext cx="3151775" cy="7351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 5" descr="Diapositive5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8738"/>
            <a:ext cx="82296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3076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29600" cy="51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6188" y="6308725"/>
            <a:ext cx="10795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B57F011F-811D-4E83-980D-EDC44E1F1148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7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539750" y="6308725"/>
            <a:ext cx="2051050" cy="433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2771775" y="6308725"/>
            <a:ext cx="4679950" cy="433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 3" descr="Diapositive6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fld id="{CA6012DE-6602-46F4-9FD3-31FDA8F2BFF1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fld id="{BA551F8D-2A65-44AE-BCC3-99FE91CE699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 2" descr="Diapositive8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fld id="{71CF4CEF-17C1-4065-A94C-DF48DE103072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fld id="{0A3685CF-8432-4A3A-BAB1-BED76D3C4B9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 5" descr="Diapositive5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8738"/>
            <a:ext cx="82296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3076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29600" cy="51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6188" y="6308725"/>
            <a:ext cx="10795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B57F011F-811D-4E83-980D-EDC44E1F1148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7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539750" y="6308725"/>
            <a:ext cx="2051050" cy="433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2771775" y="6308725"/>
            <a:ext cx="4679950" cy="433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6" r:id="rId2"/>
    <p:sldLayoutId id="2147484245" r:id="rId3"/>
    <p:sldLayoutId id="2147484244" r:id="rId4"/>
    <p:sldLayoutId id="2147484243" r:id="rId5"/>
    <p:sldLayoutId id="2147484242" r:id="rId6"/>
    <p:sldLayoutId id="2147484241" r:id="rId7"/>
    <p:sldLayoutId id="2147484240" r:id="rId8"/>
    <p:sldLayoutId id="2147484239" r:id="rId9"/>
    <p:sldLayoutId id="2147484238" r:id="rId10"/>
    <p:sldLayoutId id="2147484237" r:id="rId11"/>
    <p:sldLayoutId id="214748440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elveticaNeueLT Std UltLt Ex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 3" descr="Diapositive6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fld id="{CA6012DE-6602-46F4-9FD3-31FDA8F2BFF1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fld id="{BA551F8D-2A65-44AE-BCC3-99FE91CE699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7" r:id="rId2"/>
    <p:sldLayoutId id="2147484256" r:id="rId3"/>
    <p:sldLayoutId id="2147484255" r:id="rId4"/>
    <p:sldLayoutId id="2147484254" r:id="rId5"/>
    <p:sldLayoutId id="2147484253" r:id="rId6"/>
    <p:sldLayoutId id="2147484252" r:id="rId7"/>
    <p:sldLayoutId id="2147484251" r:id="rId8"/>
    <p:sldLayoutId id="2147484250" r:id="rId9"/>
    <p:sldLayoutId id="2147484249" r:id="rId10"/>
    <p:sldLayoutId id="21474842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 2" descr="Diapositive8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fld id="{71CF4CEF-17C1-4065-A94C-DF48DE103072}" type="datetimeFigureOut">
              <a:rPr lang="fr-FR"/>
              <a:pPr>
                <a:defRPr/>
              </a:pPr>
              <a:t>26/04/2018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HelveticaNeueLT Std UltLt Ext" pitchFamily="34" charset="0"/>
                <a:cs typeface="Arial" charset="0"/>
              </a:defRPr>
            </a:lvl1pPr>
          </a:lstStyle>
          <a:p>
            <a:pPr>
              <a:defRPr/>
            </a:pPr>
            <a:fld id="{0A3685CF-8432-4A3A-BAB1-BED76D3C4B9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67" r:id="rId3"/>
    <p:sldLayoutId id="2147484266" r:id="rId4"/>
    <p:sldLayoutId id="2147484265" r:id="rId5"/>
    <p:sldLayoutId id="2147484264" r:id="rId6"/>
    <p:sldLayoutId id="2147484263" r:id="rId7"/>
    <p:sldLayoutId id="2147484262" r:id="rId8"/>
    <p:sldLayoutId id="2147484261" r:id="rId9"/>
    <p:sldLayoutId id="2147484260" r:id="rId10"/>
    <p:sldLayoutId id="21474842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8" descr="Diapositive2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8738"/>
            <a:ext cx="8229600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296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9750" y="6245225"/>
            <a:ext cx="10795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BC6E167-6A94-4B4A-A1EF-3ECCCEFBA002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051050" cy="2174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2771775" y="6524625"/>
            <a:ext cx="3095625" cy="2174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>
            <a:off x="0" y="692150"/>
            <a:ext cx="9144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6" descr="Diapositive4.jpg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arch_council_logo_2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25" y="6122806"/>
            <a:ext cx="3151775" cy="7351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72" r:id="rId1"/>
    <p:sldLayoutId id="2147484273" r:id="rId2"/>
    <p:sldLayoutId id="2147484274" r:id="rId3"/>
    <p:sldLayoutId id="2147484275" r:id="rId4"/>
    <p:sldLayoutId id="2147484276" r:id="rId5"/>
    <p:sldLayoutId id="2147484277" r:id="rId6"/>
    <p:sldLayoutId id="2147484278" r:id="rId7"/>
    <p:sldLayoutId id="2147484279" r:id="rId8"/>
    <p:sldLayoutId id="2147484280" r:id="rId9"/>
    <p:sldLayoutId id="2147484281" r:id="rId10"/>
    <p:sldLayoutId id="2147484282" r:id="rId11"/>
    <p:sldLayoutId id="2147484283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q"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q"/>
        <a:defRPr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q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q"/>
        <a:defRPr sz="14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q"/>
        <a:defRPr sz="14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 6" descr="Diapositive3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8738"/>
            <a:ext cx="8229600" cy="63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205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29600" cy="51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277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6188" y="6237288"/>
            <a:ext cx="10795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4D9F4E2A-7B02-4D1F-BBF8-88322A83C04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457200" y="6237288"/>
            <a:ext cx="2133600" cy="484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3124200" y="6237288"/>
            <a:ext cx="3968750" cy="484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LT Std UltLt Ext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 2" descr="Diapositive7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fld id="{CB6F4A2C-3E5D-4F2B-BC7A-315E19729CC8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 4" descr="Diapositive9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HelveticaNeueLT Std UltLt Ext" pitchFamily="34" charset="0"/>
                <a:cs typeface="+mn-cs"/>
              </a:defRPr>
            </a:lvl1pPr>
          </a:lstStyle>
          <a:p>
            <a:pPr>
              <a:defRPr/>
            </a:pPr>
            <a:fld id="{CA9C5CEB-D073-486C-9442-473EC578B13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BD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>
            <a:off x="612775" y="984250"/>
            <a:ext cx="82391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174038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227013"/>
            <a:ext cx="6856413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aphicFrame>
        <p:nvGraphicFramePr>
          <p:cNvPr id="1052" name="Object 28"/>
          <p:cNvGraphicFramePr>
            <a:graphicFrameLocks noChangeAspect="1"/>
          </p:cNvGraphicFramePr>
          <p:nvPr/>
        </p:nvGraphicFramePr>
        <p:xfrm>
          <a:off x="7521575" y="274638"/>
          <a:ext cx="14478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name="Picture" r:id="rId14" imgW="1842516" imgH="509016" progId="Word.Picture.8">
                  <p:embed/>
                </p:oleObj>
              </mc:Choice>
              <mc:Fallback>
                <p:oleObj name="Picture" r:id="rId14" imgW="1842516" imgH="509016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7000" t="46803" r="27000" b="45615"/>
                      <a:stretch>
                        <a:fillRect/>
                      </a:stretch>
                    </p:blipFill>
                    <p:spPr bwMode="auto">
                      <a:xfrm>
                        <a:off x="7521575" y="274638"/>
                        <a:ext cx="1447800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0" y="171450"/>
            <a:ext cx="460375" cy="533400"/>
            <a:chOff x="5470" y="3792"/>
            <a:chExt cx="290" cy="336"/>
          </a:xfrm>
        </p:grpSpPr>
        <p:sp>
          <p:nvSpPr>
            <p:cNvPr id="1048" name="Rectangle 24"/>
            <p:cNvSpPr>
              <a:spLocks noChangeArrowheads="1"/>
            </p:cNvSpPr>
            <p:nvPr userDrawn="1"/>
          </p:nvSpPr>
          <p:spPr bwMode="auto">
            <a:xfrm>
              <a:off x="5472" y="3888"/>
              <a:ext cx="288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NeueLT Std Lt" pitchFamily="34" charset="0"/>
              </a:endParaRPr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auto">
            <a:xfrm>
              <a:off x="5470" y="3984"/>
              <a:ext cx="288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NeueLT Std Lt" pitchFamily="34" charset="0"/>
              </a:endParaRPr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auto">
            <a:xfrm>
              <a:off x="5472" y="4080"/>
              <a:ext cx="288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NeueLT Std Lt" pitchFamily="34" charset="0"/>
              </a:endParaRPr>
            </a:p>
          </p:txBody>
        </p:sp>
        <p:sp>
          <p:nvSpPr>
            <p:cNvPr id="1051" name="Rectangle 27"/>
            <p:cNvSpPr>
              <a:spLocks noChangeArrowheads="1"/>
            </p:cNvSpPr>
            <p:nvPr userDrawn="1"/>
          </p:nvSpPr>
          <p:spPr bwMode="auto">
            <a:xfrm>
              <a:off x="5472" y="3792"/>
              <a:ext cx="288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NeueLT Std Lt" pitchFamily="34" charset="0"/>
              </a:endParaRPr>
            </a:p>
          </p:txBody>
        </p:sp>
      </p:grpSp>
      <p:sp>
        <p:nvSpPr>
          <p:cNvPr id="1053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HelveticaNeueLT Std Lt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HelveticaNeueLT Std Lt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HelveticaNeueLT Std Lt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HelveticaNeueLT Std Lt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HelveticaNeueLT Std Lt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HelveticaNeueLT Std Lt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HelveticaNeueLT Std Lt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HelveticaNeueLT Std Lt" pitchFamily="34" charset="0"/>
        </a:defRPr>
      </a:lvl9pPr>
    </p:titleStyle>
    <p:bodyStyle>
      <a:lvl1pPr marL="347663" indent="-347663" algn="l" rtl="0" eaLnBrk="1" fontAlgn="base" hangingPunct="1">
        <a:lnSpc>
          <a:spcPct val="95000"/>
        </a:lnSpc>
        <a:spcBef>
          <a:spcPct val="10000"/>
        </a:spcBef>
        <a:spcAft>
          <a:spcPct val="20000"/>
        </a:spcAft>
        <a:buClr>
          <a:schemeClr val="tx1"/>
        </a:buClr>
        <a:buBlip>
          <a:blip r:embed="rId16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98513" indent="-336550" algn="l" rtl="0" eaLnBrk="1" fontAlgn="base" hangingPunct="1">
        <a:lnSpc>
          <a:spcPct val="95000"/>
        </a:lnSpc>
        <a:spcBef>
          <a:spcPct val="10000"/>
        </a:spcBef>
        <a:spcAft>
          <a:spcPct val="2000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</a:defRPr>
      </a:lvl2pPr>
      <a:lvl3pPr marL="1262063" indent="-349250" algn="l" rtl="0" eaLnBrk="1" fontAlgn="base" hangingPunct="1">
        <a:lnSpc>
          <a:spcPct val="95000"/>
        </a:lnSpc>
        <a:spcBef>
          <a:spcPct val="10000"/>
        </a:spcBef>
        <a:spcAft>
          <a:spcPct val="2000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3pPr>
      <a:lvl4pPr marL="1712913" indent="-336550" algn="l" rtl="0" eaLnBrk="1" fontAlgn="base" hangingPunct="1">
        <a:lnSpc>
          <a:spcPct val="95000"/>
        </a:lnSpc>
        <a:spcBef>
          <a:spcPct val="10000"/>
        </a:spcBef>
        <a:spcAft>
          <a:spcPct val="20000"/>
        </a:spcAft>
        <a:buClr>
          <a:schemeClr val="tx1"/>
        </a:buClr>
        <a:buChar char="•"/>
        <a:defRPr sz="1500">
          <a:solidFill>
            <a:schemeClr val="tx1"/>
          </a:solidFill>
          <a:latin typeface="+mn-lt"/>
        </a:defRPr>
      </a:lvl4pPr>
      <a:lvl5pPr marL="2176463" indent="-349250" algn="l" rtl="0" eaLnBrk="1" fontAlgn="base" hangingPunct="1">
        <a:lnSpc>
          <a:spcPct val="95000"/>
        </a:lnSpc>
        <a:spcBef>
          <a:spcPct val="10000"/>
        </a:spcBef>
        <a:spcAft>
          <a:spcPct val="2000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</a:defRPr>
      </a:lvl5pPr>
      <a:lvl6pPr marL="2633663" indent="-349250" algn="l" rtl="0" eaLnBrk="1" fontAlgn="base" hangingPunct="1">
        <a:lnSpc>
          <a:spcPct val="95000"/>
        </a:lnSpc>
        <a:spcBef>
          <a:spcPct val="10000"/>
        </a:spcBef>
        <a:spcAft>
          <a:spcPct val="2000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</a:defRPr>
      </a:lvl6pPr>
      <a:lvl7pPr marL="3090863" indent="-349250" algn="l" rtl="0" eaLnBrk="1" fontAlgn="base" hangingPunct="1">
        <a:lnSpc>
          <a:spcPct val="95000"/>
        </a:lnSpc>
        <a:spcBef>
          <a:spcPct val="10000"/>
        </a:spcBef>
        <a:spcAft>
          <a:spcPct val="2000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</a:defRPr>
      </a:lvl7pPr>
      <a:lvl8pPr marL="3548063" indent="-349250" algn="l" rtl="0" eaLnBrk="1" fontAlgn="base" hangingPunct="1">
        <a:lnSpc>
          <a:spcPct val="95000"/>
        </a:lnSpc>
        <a:spcBef>
          <a:spcPct val="10000"/>
        </a:spcBef>
        <a:spcAft>
          <a:spcPct val="2000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</a:defRPr>
      </a:lvl8pPr>
      <a:lvl9pPr marL="4005263" indent="-349250" algn="l" rtl="0" eaLnBrk="1" fontAlgn="base" hangingPunct="1">
        <a:lnSpc>
          <a:spcPct val="95000"/>
        </a:lnSpc>
        <a:spcBef>
          <a:spcPct val="10000"/>
        </a:spcBef>
        <a:spcAft>
          <a:spcPct val="2000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28D30E-F297-8043-9A8A-13CC237C2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1592" y="2170247"/>
            <a:ext cx="3960813" cy="1944688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PERFORMANCE ENGINEERING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45225"/>
            <a:ext cx="1079500" cy="207963"/>
          </a:xfr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7F697-F9E5-A84F-BB8B-ED7EEBCD72E1}"/>
              </a:ext>
            </a:extLst>
          </p:cNvPr>
          <p:cNvSpPr/>
          <p:nvPr/>
        </p:nvSpPr>
        <p:spPr>
          <a:xfrm>
            <a:off x="1530657" y="1816304"/>
            <a:ext cx="6082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IMC LUNCH AND LEARN</a:t>
            </a:r>
          </a:p>
        </p:txBody>
      </p:sp>
    </p:spTree>
    <p:extLst>
      <p:ext uri="{BB962C8B-B14F-4D97-AF65-F5344CB8AC3E}">
        <p14:creationId xmlns:p14="http://schemas.microsoft.com/office/powerpoint/2010/main" val="296418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919E1C-27AA-964C-9F08-18657E2D9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9414"/>
              </p:ext>
            </p:extLst>
          </p:nvPr>
        </p:nvGraphicFramePr>
        <p:xfrm>
          <a:off x="90261" y="808613"/>
          <a:ext cx="8857796" cy="4209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314">
                <a:tc>
                  <a:txBody>
                    <a:bodyPr/>
                    <a:lstStyle/>
                    <a:p>
                      <a:endParaRPr lang="en-US" sz="2600" kern="12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SQL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479">
                <a:tc>
                  <a:txBody>
                    <a:bodyPr/>
                    <a:lstStyle/>
                    <a:p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Add to Basket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985">
                <a:tc>
                  <a:txBody>
                    <a:bodyPr/>
                    <a:lstStyle/>
                    <a:p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Remove from Basket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98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Update Basket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985">
                <a:tc>
                  <a:txBody>
                    <a:bodyPr/>
                    <a:lstStyle/>
                    <a:p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Save Shipping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985">
                <a:tc>
                  <a:txBody>
                    <a:bodyPr/>
                    <a:lstStyle/>
                    <a:p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Save Billing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985">
                <a:tc>
                  <a:txBody>
                    <a:bodyPr/>
                    <a:lstStyle/>
                    <a:p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Place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985">
                <a:tc>
                  <a:txBody>
                    <a:bodyPr/>
                    <a:lstStyle/>
                    <a:p>
                      <a:r>
                        <a:rPr lang="en-US" sz="2600" b="1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3C7A0C-15D2-2F4B-B43F-EC6181613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38023"/>
              </p:ext>
            </p:extLst>
          </p:nvPr>
        </p:nvGraphicFramePr>
        <p:xfrm>
          <a:off x="90261" y="5312021"/>
          <a:ext cx="8857796" cy="52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748">
                  <a:extLst>
                    <a:ext uri="{9D8B030D-6E8A-4147-A177-3AD203B41FA5}">
                      <a16:colId xmlns:a16="http://schemas.microsoft.com/office/drawing/2014/main" val="3954679326"/>
                    </a:ext>
                  </a:extLst>
                </a:gridCol>
                <a:gridCol w="3176048">
                  <a:extLst>
                    <a:ext uri="{9D8B030D-6E8A-4147-A177-3AD203B41FA5}">
                      <a16:colId xmlns:a16="http://schemas.microsoft.com/office/drawing/2014/main" val="1036253680"/>
                    </a:ext>
                  </a:extLst>
                </a:gridCol>
              </a:tblGrid>
              <a:tr h="529985">
                <a:tc>
                  <a:txBody>
                    <a:bodyPr/>
                    <a:lstStyle/>
                    <a:p>
                      <a:r>
                        <a:rPr lang="en-US" sz="2600" b="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Peak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kern="12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&gt;1M per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582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390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4C68A9-0FF0-F449-A442-9F4A3BFDB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368745"/>
              </p:ext>
            </p:extLst>
          </p:nvPr>
        </p:nvGraphicFramePr>
        <p:xfrm>
          <a:off x="150125" y="805217"/>
          <a:ext cx="8843750" cy="514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58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402882-4371-8E44-B14F-463CC5E89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868571"/>
              </p:ext>
            </p:extLst>
          </p:nvPr>
        </p:nvGraphicFramePr>
        <p:xfrm>
          <a:off x="800100" y="1139825"/>
          <a:ext cx="7543800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729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101B1F37-BF01-2145-B257-1D9C83F1FEE6}"/>
              </a:ext>
            </a:extLst>
          </p:cNvPr>
          <p:cNvSpPr/>
          <p:nvPr/>
        </p:nvSpPr>
        <p:spPr>
          <a:xfrm>
            <a:off x="3413025" y="1000184"/>
            <a:ext cx="1599964" cy="1022035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1FE5003-5800-6046-AE45-0C634FEC23AB}"/>
              </a:ext>
            </a:extLst>
          </p:cNvPr>
          <p:cNvSpPr/>
          <p:nvPr/>
        </p:nvSpPr>
        <p:spPr>
          <a:xfrm>
            <a:off x="5721800" y="979406"/>
            <a:ext cx="1599964" cy="1022035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A83957D3-98E2-5C41-9603-29BE7B0695DD}"/>
              </a:ext>
            </a:extLst>
          </p:cNvPr>
          <p:cNvSpPr/>
          <p:nvPr/>
        </p:nvSpPr>
        <p:spPr>
          <a:xfrm>
            <a:off x="1061475" y="1000184"/>
            <a:ext cx="1599964" cy="1022035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644A93B9-24DA-C942-8218-3E80B1895DD0}"/>
              </a:ext>
            </a:extLst>
          </p:cNvPr>
          <p:cNvSpPr/>
          <p:nvPr/>
        </p:nvSpPr>
        <p:spPr>
          <a:xfrm>
            <a:off x="3505436" y="4814217"/>
            <a:ext cx="1415142" cy="121615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0A1BDEE-B944-5D4E-A2D3-407EC0C80351}"/>
              </a:ext>
            </a:extLst>
          </p:cNvPr>
          <p:cNvGrpSpPr/>
          <p:nvPr/>
        </p:nvGrpSpPr>
        <p:grpSpPr>
          <a:xfrm>
            <a:off x="6206568" y="1677703"/>
            <a:ext cx="630428" cy="900610"/>
            <a:chOff x="0" y="1424134"/>
            <a:chExt cx="630428" cy="900610"/>
          </a:xfrm>
        </p:grpSpPr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AF0C896D-5384-C240-9E40-E30DFFED2D7A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43" name="Chevron 8">
              <a:extLst>
                <a:ext uri="{FF2B5EF4-FFF2-40B4-BE49-F238E27FC236}">
                  <a16:creationId xmlns:a16="http://schemas.microsoft.com/office/drawing/2014/main" id="{34B9B820-9380-3647-BE08-4B9356FA1348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EED54-90C2-0949-854A-8E1859A8A73D}"/>
              </a:ext>
            </a:extLst>
          </p:cNvPr>
          <p:cNvGrpSpPr/>
          <p:nvPr/>
        </p:nvGrpSpPr>
        <p:grpSpPr>
          <a:xfrm>
            <a:off x="3897793" y="1723450"/>
            <a:ext cx="630428" cy="900610"/>
            <a:chOff x="0" y="1170"/>
            <a:chExt cx="630428" cy="900610"/>
          </a:xfrm>
        </p:grpSpPr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4E658D6C-9DC4-C540-B241-F23E731A6531}"/>
                </a:ext>
              </a:extLst>
            </p:cNvPr>
            <p:cNvSpPr/>
            <p:nvPr/>
          </p:nvSpPr>
          <p:spPr>
            <a:xfrm rot="5400000">
              <a:off x="-135091" y="136261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47" name="Chevron 4">
              <a:extLst>
                <a:ext uri="{FF2B5EF4-FFF2-40B4-BE49-F238E27FC236}">
                  <a16:creationId xmlns:a16="http://schemas.microsoft.com/office/drawing/2014/main" id="{3433F9F1-AFEB-D140-A16E-ADD60904CF33}"/>
                </a:ext>
              </a:extLst>
            </p:cNvPr>
            <p:cNvSpPr txBox="1"/>
            <p:nvPr/>
          </p:nvSpPr>
          <p:spPr>
            <a:xfrm>
              <a:off x="1" y="316384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98220E-C224-F945-876C-B962D62F5DE6}"/>
              </a:ext>
            </a:extLst>
          </p:cNvPr>
          <p:cNvGrpSpPr/>
          <p:nvPr/>
        </p:nvGrpSpPr>
        <p:grpSpPr>
          <a:xfrm>
            <a:off x="1578900" y="1713532"/>
            <a:ext cx="630428" cy="900610"/>
            <a:chOff x="0" y="712652"/>
            <a:chExt cx="630428" cy="900610"/>
          </a:xfrm>
        </p:grpSpPr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7021DAE9-7864-F742-BA35-654030EB3FC1}"/>
                </a:ext>
              </a:extLst>
            </p:cNvPr>
            <p:cNvSpPr/>
            <p:nvPr/>
          </p:nvSpPr>
          <p:spPr>
            <a:xfrm rot="5400000">
              <a:off x="-135091" y="847743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45" name="Chevron 6">
              <a:extLst>
                <a:ext uri="{FF2B5EF4-FFF2-40B4-BE49-F238E27FC236}">
                  <a16:creationId xmlns:a16="http://schemas.microsoft.com/office/drawing/2014/main" id="{22D271FC-2BD0-F346-A988-220A7700173D}"/>
                </a:ext>
              </a:extLst>
            </p:cNvPr>
            <p:cNvSpPr txBox="1"/>
            <p:nvPr/>
          </p:nvSpPr>
          <p:spPr>
            <a:xfrm>
              <a:off x="1" y="1027866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939E2DFA-77F4-0348-BDCC-68EF5B489F2D}"/>
              </a:ext>
            </a:extLst>
          </p:cNvPr>
          <p:cNvSpPr/>
          <p:nvPr/>
        </p:nvSpPr>
        <p:spPr>
          <a:xfrm>
            <a:off x="1391345" y="2722671"/>
            <a:ext cx="5619055" cy="140971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IN-MEMORY DATA GRID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4C3AD5-767E-EF41-A8A6-EA29B9CFD61C}"/>
              </a:ext>
            </a:extLst>
          </p:cNvPr>
          <p:cNvGrpSpPr/>
          <p:nvPr/>
        </p:nvGrpSpPr>
        <p:grpSpPr>
          <a:xfrm>
            <a:off x="3897793" y="3815418"/>
            <a:ext cx="630428" cy="900610"/>
            <a:chOff x="0" y="1424134"/>
            <a:chExt cx="630428" cy="900610"/>
          </a:xfrm>
        </p:grpSpPr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85692746-30D2-F24E-81C9-1D9AA1BF0060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25" name="Chevron 8">
              <a:extLst>
                <a:ext uri="{FF2B5EF4-FFF2-40B4-BE49-F238E27FC236}">
                  <a16:creationId xmlns:a16="http://schemas.microsoft.com/office/drawing/2014/main" id="{DB62A12D-018C-2140-95FA-851ADA318B83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47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  <p:sp>
        <p:nvSpPr>
          <p:cNvPr id="3" name="Internal Storage 2">
            <a:extLst>
              <a:ext uri="{FF2B5EF4-FFF2-40B4-BE49-F238E27FC236}">
                <a16:creationId xmlns:a16="http://schemas.microsoft.com/office/drawing/2014/main" id="{BF10F04F-02C3-C743-86AE-3D9F9B17FE72}"/>
              </a:ext>
            </a:extLst>
          </p:cNvPr>
          <p:cNvSpPr/>
          <p:nvPr/>
        </p:nvSpPr>
        <p:spPr>
          <a:xfrm>
            <a:off x="789991" y="3416818"/>
            <a:ext cx="1966103" cy="1681854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NODE 1</a:t>
            </a:r>
          </a:p>
        </p:txBody>
      </p:sp>
      <p:sp>
        <p:nvSpPr>
          <p:cNvPr id="5" name="Off-page Connector 4">
            <a:extLst>
              <a:ext uri="{FF2B5EF4-FFF2-40B4-BE49-F238E27FC236}">
                <a16:creationId xmlns:a16="http://schemas.microsoft.com/office/drawing/2014/main" id="{0DF0ABFB-75D3-9147-BEA7-16965A92FDC4}"/>
              </a:ext>
            </a:extLst>
          </p:cNvPr>
          <p:cNvSpPr/>
          <p:nvPr/>
        </p:nvSpPr>
        <p:spPr>
          <a:xfrm>
            <a:off x="773729" y="2344689"/>
            <a:ext cx="1964802" cy="544895"/>
          </a:xfrm>
          <a:prstGeom prst="flowChartOffpage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PROXY</a:t>
            </a:r>
          </a:p>
        </p:txBody>
      </p:sp>
      <p:sp>
        <p:nvSpPr>
          <p:cNvPr id="119" name="Internal Storage 118">
            <a:extLst>
              <a:ext uri="{FF2B5EF4-FFF2-40B4-BE49-F238E27FC236}">
                <a16:creationId xmlns:a16="http://schemas.microsoft.com/office/drawing/2014/main" id="{B8E18357-F8F9-9B43-8173-B038E3AD324F}"/>
              </a:ext>
            </a:extLst>
          </p:cNvPr>
          <p:cNvSpPr/>
          <p:nvPr/>
        </p:nvSpPr>
        <p:spPr>
          <a:xfrm>
            <a:off x="3478639" y="3416818"/>
            <a:ext cx="1966103" cy="1681854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NODE </a:t>
            </a:r>
            <a:r>
              <a:rPr lang="ru-RU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Off-page Connector 119">
            <a:extLst>
              <a:ext uri="{FF2B5EF4-FFF2-40B4-BE49-F238E27FC236}">
                <a16:creationId xmlns:a16="http://schemas.microsoft.com/office/drawing/2014/main" id="{F2936571-D42A-6F4E-908C-081978CDCABF}"/>
              </a:ext>
            </a:extLst>
          </p:cNvPr>
          <p:cNvSpPr/>
          <p:nvPr/>
        </p:nvSpPr>
        <p:spPr>
          <a:xfrm>
            <a:off x="3478639" y="2344689"/>
            <a:ext cx="1964802" cy="544895"/>
          </a:xfrm>
          <a:prstGeom prst="flowChartOffpage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PROXY</a:t>
            </a:r>
          </a:p>
        </p:txBody>
      </p:sp>
      <p:sp>
        <p:nvSpPr>
          <p:cNvPr id="127" name="Internal Storage 126">
            <a:extLst>
              <a:ext uri="{FF2B5EF4-FFF2-40B4-BE49-F238E27FC236}">
                <a16:creationId xmlns:a16="http://schemas.microsoft.com/office/drawing/2014/main" id="{DA229435-A7F6-8E4E-AC26-1983D527DED4}"/>
              </a:ext>
            </a:extLst>
          </p:cNvPr>
          <p:cNvSpPr/>
          <p:nvPr/>
        </p:nvSpPr>
        <p:spPr>
          <a:xfrm>
            <a:off x="6183549" y="3416818"/>
            <a:ext cx="1966103" cy="1681854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NODE </a:t>
            </a:r>
            <a:r>
              <a:rPr lang="ru-RU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8" name="Off-page Connector 127">
            <a:extLst>
              <a:ext uri="{FF2B5EF4-FFF2-40B4-BE49-F238E27FC236}">
                <a16:creationId xmlns:a16="http://schemas.microsoft.com/office/drawing/2014/main" id="{220709DF-EE4F-274E-A264-BB9F4672288A}"/>
              </a:ext>
            </a:extLst>
          </p:cNvPr>
          <p:cNvSpPr/>
          <p:nvPr/>
        </p:nvSpPr>
        <p:spPr>
          <a:xfrm>
            <a:off x="6183549" y="2344689"/>
            <a:ext cx="1964802" cy="544895"/>
          </a:xfrm>
          <a:prstGeom prst="flowChartOffpage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PROXY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D5F7247-F95D-5743-A9DB-0978726F931D}"/>
              </a:ext>
            </a:extLst>
          </p:cNvPr>
          <p:cNvCxnSpPr/>
          <p:nvPr/>
        </p:nvCxnSpPr>
        <p:spPr>
          <a:xfrm>
            <a:off x="2756094" y="3630179"/>
            <a:ext cx="722545" cy="0"/>
          </a:xfrm>
          <a:prstGeom prst="line">
            <a:avLst/>
          </a:prstGeom>
          <a:ln w="31750">
            <a:solidFill>
              <a:schemeClr val="accent1">
                <a:lumMod val="2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5C694246-4356-ED47-8141-1667DE4EDE08}"/>
              </a:ext>
            </a:extLst>
          </p:cNvPr>
          <p:cNvCxnSpPr/>
          <p:nvPr/>
        </p:nvCxnSpPr>
        <p:spPr>
          <a:xfrm>
            <a:off x="5443441" y="3630179"/>
            <a:ext cx="722545" cy="0"/>
          </a:xfrm>
          <a:prstGeom prst="line">
            <a:avLst/>
          </a:prstGeom>
          <a:ln w="31750">
            <a:solidFill>
              <a:schemeClr val="accent1">
                <a:lumMod val="2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6CCFEC3-823E-754F-BABD-DD00B22EDCF3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1756130" y="2889584"/>
            <a:ext cx="0" cy="527234"/>
          </a:xfrm>
          <a:prstGeom prst="line">
            <a:avLst/>
          </a:prstGeom>
          <a:ln w="31750">
            <a:solidFill>
              <a:schemeClr val="accent1">
                <a:lumMod val="2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2851763-160D-5A43-9B0A-0E8C749DCE71}"/>
              </a:ext>
            </a:extLst>
          </p:cNvPr>
          <p:cNvCxnSpPr>
            <a:cxnSpLocks/>
          </p:cNvCxnSpPr>
          <p:nvPr/>
        </p:nvCxnSpPr>
        <p:spPr>
          <a:xfrm>
            <a:off x="4486838" y="2889584"/>
            <a:ext cx="0" cy="527234"/>
          </a:xfrm>
          <a:prstGeom prst="line">
            <a:avLst/>
          </a:prstGeom>
          <a:ln w="31750">
            <a:solidFill>
              <a:schemeClr val="accent1">
                <a:lumMod val="2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2C0F2D5-D6B0-7545-B377-63ED4B1F4BDF}"/>
              </a:ext>
            </a:extLst>
          </p:cNvPr>
          <p:cNvCxnSpPr>
            <a:cxnSpLocks/>
          </p:cNvCxnSpPr>
          <p:nvPr/>
        </p:nvCxnSpPr>
        <p:spPr>
          <a:xfrm>
            <a:off x="7172575" y="2889584"/>
            <a:ext cx="0" cy="527234"/>
          </a:xfrm>
          <a:prstGeom prst="line">
            <a:avLst/>
          </a:prstGeom>
          <a:ln w="31750">
            <a:solidFill>
              <a:schemeClr val="accent1">
                <a:lumMod val="2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4F3F589-27C8-EE40-89CB-F5F1AE3BE2D1}"/>
              </a:ext>
            </a:extLst>
          </p:cNvPr>
          <p:cNvSpPr/>
          <p:nvPr/>
        </p:nvSpPr>
        <p:spPr>
          <a:xfrm>
            <a:off x="457200" y="1177321"/>
            <a:ext cx="80776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DISTRIBUTED DATA GRID AS A SERVICE</a:t>
            </a:r>
          </a:p>
        </p:txBody>
      </p:sp>
    </p:spTree>
    <p:extLst>
      <p:ext uri="{BB962C8B-B14F-4D97-AF65-F5344CB8AC3E}">
        <p14:creationId xmlns:p14="http://schemas.microsoft.com/office/powerpoint/2010/main" val="266972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0F61F-4269-DD41-855E-C05E6A271A15}"/>
              </a:ext>
            </a:extLst>
          </p:cNvPr>
          <p:cNvSpPr/>
          <p:nvPr/>
        </p:nvSpPr>
        <p:spPr>
          <a:xfrm>
            <a:off x="1336362" y="981820"/>
            <a:ext cx="63193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WRITE-BEHIND CACHE MODEL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06D07E9D-6653-014E-A2B0-46EB92A34B3D}"/>
              </a:ext>
            </a:extLst>
          </p:cNvPr>
          <p:cNvSpPr/>
          <p:nvPr/>
        </p:nvSpPr>
        <p:spPr>
          <a:xfrm>
            <a:off x="3788472" y="4739788"/>
            <a:ext cx="1415142" cy="121615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CAAB51-88E1-864A-8BB6-14ADD0CE4F20}"/>
              </a:ext>
            </a:extLst>
          </p:cNvPr>
          <p:cNvGrpSpPr/>
          <p:nvPr/>
        </p:nvGrpSpPr>
        <p:grpSpPr>
          <a:xfrm>
            <a:off x="2417458" y="1806056"/>
            <a:ext cx="630428" cy="900610"/>
            <a:chOff x="0" y="1424134"/>
            <a:chExt cx="630428" cy="900610"/>
          </a:xfrm>
        </p:grpSpPr>
        <p:sp>
          <p:nvSpPr>
            <p:cNvPr id="28" name="Chevron 27">
              <a:extLst>
                <a:ext uri="{FF2B5EF4-FFF2-40B4-BE49-F238E27FC236}">
                  <a16:creationId xmlns:a16="http://schemas.microsoft.com/office/drawing/2014/main" id="{75B1FAD7-14D6-C440-B2EE-D9F917CB6549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29" name="Chevron 8">
              <a:extLst>
                <a:ext uri="{FF2B5EF4-FFF2-40B4-BE49-F238E27FC236}">
                  <a16:creationId xmlns:a16="http://schemas.microsoft.com/office/drawing/2014/main" id="{DFA0262F-5538-6E4D-97D4-148198D69649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sp>
        <p:nvSpPr>
          <p:cNvPr id="31" name="Round Same Side Corner Rectangle 30">
            <a:extLst>
              <a:ext uri="{FF2B5EF4-FFF2-40B4-BE49-F238E27FC236}">
                <a16:creationId xmlns:a16="http://schemas.microsoft.com/office/drawing/2014/main" id="{88DEB293-5AE5-5843-8118-5B962283AE73}"/>
              </a:ext>
            </a:extLst>
          </p:cNvPr>
          <p:cNvSpPr/>
          <p:nvPr/>
        </p:nvSpPr>
        <p:spPr>
          <a:xfrm>
            <a:off x="1850666" y="2906411"/>
            <a:ext cx="5290753" cy="988476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IN-MEMORY DATA GRID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929E5-EA9B-094E-9F48-A800AD9C3E1D}"/>
              </a:ext>
            </a:extLst>
          </p:cNvPr>
          <p:cNvGrpSpPr/>
          <p:nvPr/>
        </p:nvGrpSpPr>
        <p:grpSpPr>
          <a:xfrm>
            <a:off x="4180829" y="3966378"/>
            <a:ext cx="630428" cy="900610"/>
            <a:chOff x="0" y="1424134"/>
            <a:chExt cx="630428" cy="900610"/>
          </a:xfrm>
        </p:grpSpPr>
        <p:sp>
          <p:nvSpPr>
            <p:cNvPr id="54" name="Chevron 53">
              <a:extLst>
                <a:ext uri="{FF2B5EF4-FFF2-40B4-BE49-F238E27FC236}">
                  <a16:creationId xmlns:a16="http://schemas.microsoft.com/office/drawing/2014/main" id="{947BA65B-EA07-FA47-8703-EFEA97667AC7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55" name="Chevron 8">
              <a:extLst>
                <a:ext uri="{FF2B5EF4-FFF2-40B4-BE49-F238E27FC236}">
                  <a16:creationId xmlns:a16="http://schemas.microsoft.com/office/drawing/2014/main" id="{28E3BC20-40E2-C746-83D9-C86960D9FDD9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60C503-3B6D-344C-B3D2-13A9E9BC1761}"/>
              </a:ext>
            </a:extLst>
          </p:cNvPr>
          <p:cNvGrpSpPr/>
          <p:nvPr/>
        </p:nvGrpSpPr>
        <p:grpSpPr>
          <a:xfrm>
            <a:off x="4180828" y="1856267"/>
            <a:ext cx="630428" cy="900610"/>
            <a:chOff x="0" y="1424134"/>
            <a:chExt cx="630428" cy="900610"/>
          </a:xfrm>
        </p:grpSpPr>
        <p:sp>
          <p:nvSpPr>
            <p:cNvPr id="21" name="Chevron 20">
              <a:extLst>
                <a:ext uri="{FF2B5EF4-FFF2-40B4-BE49-F238E27FC236}">
                  <a16:creationId xmlns:a16="http://schemas.microsoft.com/office/drawing/2014/main" id="{5B2FED65-696C-6C40-94E7-3ED6E7537D50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23" name="Chevron 8">
              <a:extLst>
                <a:ext uri="{FF2B5EF4-FFF2-40B4-BE49-F238E27FC236}">
                  <a16:creationId xmlns:a16="http://schemas.microsoft.com/office/drawing/2014/main" id="{668EF332-3537-D54D-9878-BA7862683E9C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23B204-F0BC-DF4C-87AC-77AF0B526EFA}"/>
              </a:ext>
            </a:extLst>
          </p:cNvPr>
          <p:cNvGrpSpPr/>
          <p:nvPr/>
        </p:nvGrpSpPr>
        <p:grpSpPr>
          <a:xfrm>
            <a:off x="5944198" y="1856267"/>
            <a:ext cx="630428" cy="900610"/>
            <a:chOff x="0" y="1424134"/>
            <a:chExt cx="630428" cy="900610"/>
          </a:xfrm>
        </p:grpSpPr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3F77D0B4-B00C-2343-95D9-5EC8263DA334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30" name="Chevron 8">
              <a:extLst>
                <a:ext uri="{FF2B5EF4-FFF2-40B4-BE49-F238E27FC236}">
                  <a16:creationId xmlns:a16="http://schemas.microsoft.com/office/drawing/2014/main" id="{8D9B59E8-01B4-804F-BC3E-A382F78AE480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11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AA4E00C-9407-2940-9F03-86F033293B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970452"/>
              </p:ext>
            </p:extLst>
          </p:nvPr>
        </p:nvGraphicFramePr>
        <p:xfrm>
          <a:off x="152639" y="1008791"/>
          <a:ext cx="8686800" cy="340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0F61F-4269-DD41-855E-C05E6A271A15}"/>
              </a:ext>
            </a:extLst>
          </p:cNvPr>
          <p:cNvSpPr/>
          <p:nvPr/>
        </p:nvSpPr>
        <p:spPr>
          <a:xfrm>
            <a:off x="511038" y="1008791"/>
            <a:ext cx="79700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SHOPPING CART</a:t>
            </a:r>
            <a:r>
              <a:rPr lang="ru-RU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DISTRIBUTED CACHE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06D07E9D-6653-014E-A2B0-46EB92A34B3D}"/>
              </a:ext>
            </a:extLst>
          </p:cNvPr>
          <p:cNvSpPr/>
          <p:nvPr/>
        </p:nvSpPr>
        <p:spPr>
          <a:xfrm>
            <a:off x="7271658" y="4418460"/>
            <a:ext cx="1415142" cy="121615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CAAB51-88E1-864A-8BB6-14ADD0CE4F20}"/>
              </a:ext>
            </a:extLst>
          </p:cNvPr>
          <p:cNvGrpSpPr/>
          <p:nvPr/>
        </p:nvGrpSpPr>
        <p:grpSpPr>
          <a:xfrm>
            <a:off x="7664015" y="3373008"/>
            <a:ext cx="630428" cy="900610"/>
            <a:chOff x="0" y="1424134"/>
            <a:chExt cx="630428" cy="900610"/>
          </a:xfrm>
        </p:grpSpPr>
        <p:sp>
          <p:nvSpPr>
            <p:cNvPr id="28" name="Chevron 27">
              <a:extLst>
                <a:ext uri="{FF2B5EF4-FFF2-40B4-BE49-F238E27FC236}">
                  <a16:creationId xmlns:a16="http://schemas.microsoft.com/office/drawing/2014/main" id="{75B1FAD7-14D6-C440-B2EE-D9F917CB6549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29" name="Chevron 8">
              <a:extLst>
                <a:ext uri="{FF2B5EF4-FFF2-40B4-BE49-F238E27FC236}">
                  <a16:creationId xmlns:a16="http://schemas.microsoft.com/office/drawing/2014/main" id="{DFA0262F-5538-6E4D-97D4-148198D69649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sp>
        <p:nvSpPr>
          <p:cNvPr id="31" name="Round Same Side Corner Rectangle 30">
            <a:extLst>
              <a:ext uri="{FF2B5EF4-FFF2-40B4-BE49-F238E27FC236}">
                <a16:creationId xmlns:a16="http://schemas.microsoft.com/office/drawing/2014/main" id="{88DEB293-5AE5-5843-8118-5B962283AE73}"/>
              </a:ext>
            </a:extLst>
          </p:cNvPr>
          <p:cNvSpPr/>
          <p:nvPr/>
        </p:nvSpPr>
        <p:spPr>
          <a:xfrm>
            <a:off x="737050" y="4531168"/>
            <a:ext cx="5290753" cy="988476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IN-MEMORY DATA GRID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D161AE-B3B7-B64F-B271-1DD98B44CD3C}"/>
              </a:ext>
            </a:extLst>
          </p:cNvPr>
          <p:cNvGrpSpPr/>
          <p:nvPr/>
        </p:nvGrpSpPr>
        <p:grpSpPr>
          <a:xfrm>
            <a:off x="736460" y="3384190"/>
            <a:ext cx="630428" cy="900610"/>
            <a:chOff x="0" y="1424134"/>
            <a:chExt cx="630428" cy="900610"/>
          </a:xfrm>
        </p:grpSpPr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30225026-D5F0-6844-802B-A39B8929D53A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34" name="Chevron 8">
              <a:extLst>
                <a:ext uri="{FF2B5EF4-FFF2-40B4-BE49-F238E27FC236}">
                  <a16:creationId xmlns:a16="http://schemas.microsoft.com/office/drawing/2014/main" id="{51B7B84D-C30B-174C-9301-161EDA0CEF23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2CF530-D617-4349-A915-17AD26899F2C}"/>
              </a:ext>
            </a:extLst>
          </p:cNvPr>
          <p:cNvGrpSpPr/>
          <p:nvPr/>
        </p:nvGrpSpPr>
        <p:grpSpPr>
          <a:xfrm>
            <a:off x="3042673" y="3396559"/>
            <a:ext cx="630428" cy="900610"/>
            <a:chOff x="0" y="1424134"/>
            <a:chExt cx="630428" cy="900610"/>
          </a:xfrm>
        </p:grpSpPr>
        <p:sp>
          <p:nvSpPr>
            <p:cNvPr id="49" name="Chevron 48">
              <a:extLst>
                <a:ext uri="{FF2B5EF4-FFF2-40B4-BE49-F238E27FC236}">
                  <a16:creationId xmlns:a16="http://schemas.microsoft.com/office/drawing/2014/main" id="{D1D88CF7-91B6-4843-BF6F-6DB3731754C5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52" name="Chevron 8">
              <a:extLst>
                <a:ext uri="{FF2B5EF4-FFF2-40B4-BE49-F238E27FC236}">
                  <a16:creationId xmlns:a16="http://schemas.microsoft.com/office/drawing/2014/main" id="{F50C964D-5698-884F-844B-CF855514A3E5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929E5-EA9B-094E-9F48-A800AD9C3E1D}"/>
              </a:ext>
            </a:extLst>
          </p:cNvPr>
          <p:cNvGrpSpPr/>
          <p:nvPr/>
        </p:nvGrpSpPr>
        <p:grpSpPr>
          <a:xfrm>
            <a:off x="5357802" y="3384190"/>
            <a:ext cx="630428" cy="900610"/>
            <a:chOff x="0" y="1424134"/>
            <a:chExt cx="630428" cy="900610"/>
          </a:xfrm>
        </p:grpSpPr>
        <p:sp>
          <p:nvSpPr>
            <p:cNvPr id="54" name="Chevron 53">
              <a:extLst>
                <a:ext uri="{FF2B5EF4-FFF2-40B4-BE49-F238E27FC236}">
                  <a16:creationId xmlns:a16="http://schemas.microsoft.com/office/drawing/2014/main" id="{947BA65B-EA07-FA47-8703-EFEA97667AC7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55" name="Chevron 8">
              <a:extLst>
                <a:ext uri="{FF2B5EF4-FFF2-40B4-BE49-F238E27FC236}">
                  <a16:creationId xmlns:a16="http://schemas.microsoft.com/office/drawing/2014/main" id="{28E3BC20-40E2-C746-83D9-C86960D9FDD9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40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0F61F-4269-DD41-855E-C05E6A271A15}"/>
              </a:ext>
            </a:extLst>
          </p:cNvPr>
          <p:cNvSpPr/>
          <p:nvPr/>
        </p:nvSpPr>
        <p:spPr>
          <a:xfrm>
            <a:off x="1165645" y="1008791"/>
            <a:ext cx="66607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READ-THROUGH CACHE MODEL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06D07E9D-6653-014E-A2B0-46EB92A34B3D}"/>
              </a:ext>
            </a:extLst>
          </p:cNvPr>
          <p:cNvSpPr/>
          <p:nvPr/>
        </p:nvSpPr>
        <p:spPr>
          <a:xfrm>
            <a:off x="3771336" y="4565900"/>
            <a:ext cx="1415142" cy="121615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</p:txBody>
      </p:sp>
      <p:sp>
        <p:nvSpPr>
          <p:cNvPr id="31" name="Round Same Side Corner Rectangle 30">
            <a:extLst>
              <a:ext uri="{FF2B5EF4-FFF2-40B4-BE49-F238E27FC236}">
                <a16:creationId xmlns:a16="http://schemas.microsoft.com/office/drawing/2014/main" id="{88DEB293-5AE5-5843-8118-5B962283AE73}"/>
              </a:ext>
            </a:extLst>
          </p:cNvPr>
          <p:cNvSpPr/>
          <p:nvPr/>
        </p:nvSpPr>
        <p:spPr>
          <a:xfrm>
            <a:off x="1833530" y="2731926"/>
            <a:ext cx="5290753" cy="988476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IN-MEMORY DATA GRID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D161AE-B3B7-B64F-B271-1DD98B44CD3C}"/>
              </a:ext>
            </a:extLst>
          </p:cNvPr>
          <p:cNvGrpSpPr/>
          <p:nvPr/>
        </p:nvGrpSpPr>
        <p:grpSpPr>
          <a:xfrm rot="10800000">
            <a:off x="2369830" y="1730689"/>
            <a:ext cx="630428" cy="900610"/>
            <a:chOff x="0" y="1424134"/>
            <a:chExt cx="630428" cy="900610"/>
          </a:xfrm>
        </p:grpSpPr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30225026-D5F0-6844-802B-A39B8929D53A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34" name="Chevron 8">
              <a:extLst>
                <a:ext uri="{FF2B5EF4-FFF2-40B4-BE49-F238E27FC236}">
                  <a16:creationId xmlns:a16="http://schemas.microsoft.com/office/drawing/2014/main" id="{51B7B84D-C30B-174C-9301-161EDA0CEF23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2CF530-D617-4349-A915-17AD26899F2C}"/>
              </a:ext>
            </a:extLst>
          </p:cNvPr>
          <p:cNvGrpSpPr/>
          <p:nvPr/>
        </p:nvGrpSpPr>
        <p:grpSpPr>
          <a:xfrm rot="10800000">
            <a:off x="4163694" y="3850453"/>
            <a:ext cx="630428" cy="900610"/>
            <a:chOff x="0" y="1424134"/>
            <a:chExt cx="630428" cy="900610"/>
          </a:xfrm>
        </p:grpSpPr>
        <p:sp>
          <p:nvSpPr>
            <p:cNvPr id="49" name="Chevron 48">
              <a:extLst>
                <a:ext uri="{FF2B5EF4-FFF2-40B4-BE49-F238E27FC236}">
                  <a16:creationId xmlns:a16="http://schemas.microsoft.com/office/drawing/2014/main" id="{D1D88CF7-91B6-4843-BF6F-6DB3731754C5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52" name="Chevron 8">
              <a:extLst>
                <a:ext uri="{FF2B5EF4-FFF2-40B4-BE49-F238E27FC236}">
                  <a16:creationId xmlns:a16="http://schemas.microsoft.com/office/drawing/2014/main" id="{F50C964D-5698-884F-844B-CF855514A3E5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929E5-EA9B-094E-9F48-A800AD9C3E1D}"/>
              </a:ext>
            </a:extLst>
          </p:cNvPr>
          <p:cNvGrpSpPr/>
          <p:nvPr/>
        </p:nvGrpSpPr>
        <p:grpSpPr>
          <a:xfrm rot="10800000">
            <a:off x="5957557" y="1730690"/>
            <a:ext cx="630428" cy="900610"/>
            <a:chOff x="0" y="1424134"/>
            <a:chExt cx="630428" cy="900610"/>
          </a:xfrm>
        </p:grpSpPr>
        <p:sp>
          <p:nvSpPr>
            <p:cNvPr id="54" name="Chevron 53">
              <a:extLst>
                <a:ext uri="{FF2B5EF4-FFF2-40B4-BE49-F238E27FC236}">
                  <a16:creationId xmlns:a16="http://schemas.microsoft.com/office/drawing/2014/main" id="{947BA65B-EA07-FA47-8703-EFEA97667AC7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55" name="Chevron 8">
              <a:extLst>
                <a:ext uri="{FF2B5EF4-FFF2-40B4-BE49-F238E27FC236}">
                  <a16:creationId xmlns:a16="http://schemas.microsoft.com/office/drawing/2014/main" id="{28E3BC20-40E2-C746-83D9-C86960D9FDD9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B24567-B2CD-F442-88F9-EF797BF2CBA6}"/>
              </a:ext>
            </a:extLst>
          </p:cNvPr>
          <p:cNvGrpSpPr/>
          <p:nvPr/>
        </p:nvGrpSpPr>
        <p:grpSpPr>
          <a:xfrm rot="10800000">
            <a:off x="4163694" y="1730689"/>
            <a:ext cx="630428" cy="900610"/>
            <a:chOff x="0" y="1424134"/>
            <a:chExt cx="630428" cy="900610"/>
          </a:xfrm>
        </p:grpSpPr>
        <p:sp>
          <p:nvSpPr>
            <p:cNvPr id="36" name="Chevron 35">
              <a:extLst>
                <a:ext uri="{FF2B5EF4-FFF2-40B4-BE49-F238E27FC236}">
                  <a16:creationId xmlns:a16="http://schemas.microsoft.com/office/drawing/2014/main" id="{2E7E1144-7611-7C4B-9306-294D7256B719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37" name="Chevron 8">
              <a:extLst>
                <a:ext uri="{FF2B5EF4-FFF2-40B4-BE49-F238E27FC236}">
                  <a16:creationId xmlns:a16="http://schemas.microsoft.com/office/drawing/2014/main" id="{5D83B329-0CBF-DC40-98FB-DD7347F65BCB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3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0F61F-4269-DD41-855E-C05E6A271A15}"/>
              </a:ext>
            </a:extLst>
          </p:cNvPr>
          <p:cNvSpPr/>
          <p:nvPr/>
        </p:nvSpPr>
        <p:spPr>
          <a:xfrm>
            <a:off x="1016499" y="1008791"/>
            <a:ext cx="69590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INVENTORY</a:t>
            </a:r>
            <a:r>
              <a:rPr lang="ru-RU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DISTRIBUTED CACHE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06D07E9D-6653-014E-A2B0-46EB92A34B3D}"/>
              </a:ext>
            </a:extLst>
          </p:cNvPr>
          <p:cNvSpPr/>
          <p:nvPr/>
        </p:nvSpPr>
        <p:spPr>
          <a:xfrm>
            <a:off x="801974" y="4758211"/>
            <a:ext cx="1415142" cy="121615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</p:txBody>
      </p:sp>
      <p:sp>
        <p:nvSpPr>
          <p:cNvPr id="31" name="Round Same Side Corner Rectangle 30">
            <a:extLst>
              <a:ext uri="{FF2B5EF4-FFF2-40B4-BE49-F238E27FC236}">
                <a16:creationId xmlns:a16="http://schemas.microsoft.com/office/drawing/2014/main" id="{88DEB293-5AE5-5843-8118-5B962283AE73}"/>
              </a:ext>
            </a:extLst>
          </p:cNvPr>
          <p:cNvSpPr/>
          <p:nvPr/>
        </p:nvSpPr>
        <p:spPr>
          <a:xfrm>
            <a:off x="457200" y="3387748"/>
            <a:ext cx="8229600" cy="988476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IN-MEMORY DATA GRID</a:t>
            </a:r>
          </a:p>
        </p:txBody>
      </p:sp>
      <p:sp>
        <p:nvSpPr>
          <p:cNvPr id="40" name="Alternate Process 39">
            <a:extLst>
              <a:ext uri="{FF2B5EF4-FFF2-40B4-BE49-F238E27FC236}">
                <a16:creationId xmlns:a16="http://schemas.microsoft.com/office/drawing/2014/main" id="{D038468F-3C72-A342-9787-92CC1A1A44CF}"/>
              </a:ext>
            </a:extLst>
          </p:cNvPr>
          <p:cNvSpPr/>
          <p:nvPr/>
        </p:nvSpPr>
        <p:spPr>
          <a:xfrm>
            <a:off x="718499" y="1823096"/>
            <a:ext cx="1599964" cy="1022035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41" name="Alternate Process 40">
            <a:extLst>
              <a:ext uri="{FF2B5EF4-FFF2-40B4-BE49-F238E27FC236}">
                <a16:creationId xmlns:a16="http://schemas.microsoft.com/office/drawing/2014/main" id="{F2AD4DD1-0CF2-1542-8584-F973DC00FAF5}"/>
              </a:ext>
            </a:extLst>
          </p:cNvPr>
          <p:cNvSpPr/>
          <p:nvPr/>
        </p:nvSpPr>
        <p:spPr>
          <a:xfrm>
            <a:off x="2757504" y="1823095"/>
            <a:ext cx="1599964" cy="1022035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42" name="Alternate Process 41">
            <a:extLst>
              <a:ext uri="{FF2B5EF4-FFF2-40B4-BE49-F238E27FC236}">
                <a16:creationId xmlns:a16="http://schemas.microsoft.com/office/drawing/2014/main" id="{7B28FD01-7863-2744-B113-6F1BD123867C}"/>
              </a:ext>
            </a:extLst>
          </p:cNvPr>
          <p:cNvSpPr/>
          <p:nvPr/>
        </p:nvSpPr>
        <p:spPr>
          <a:xfrm>
            <a:off x="4796509" y="1823096"/>
            <a:ext cx="1599964" cy="1022035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43" name="Alternate Process 42">
            <a:extLst>
              <a:ext uri="{FF2B5EF4-FFF2-40B4-BE49-F238E27FC236}">
                <a16:creationId xmlns:a16="http://schemas.microsoft.com/office/drawing/2014/main" id="{2E0957F6-30C2-2B4D-8DC0-8CBF07F29D7B}"/>
              </a:ext>
            </a:extLst>
          </p:cNvPr>
          <p:cNvSpPr/>
          <p:nvPr/>
        </p:nvSpPr>
        <p:spPr>
          <a:xfrm>
            <a:off x="6835514" y="1823095"/>
            <a:ext cx="1599964" cy="1022035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85277ABA-43A3-394B-AB03-EC34EF5EF7B0}"/>
              </a:ext>
            </a:extLst>
          </p:cNvPr>
          <p:cNvSpPr/>
          <p:nvPr/>
        </p:nvSpPr>
        <p:spPr>
          <a:xfrm>
            <a:off x="1266148" y="2789716"/>
            <a:ext cx="441650" cy="2112067"/>
          </a:xfrm>
          <a:prstGeom prst="upArrow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3DEEB8D7-A78A-D748-9CC1-B023E9609F49}"/>
              </a:ext>
            </a:extLst>
          </p:cNvPr>
          <p:cNvSpPr/>
          <p:nvPr/>
        </p:nvSpPr>
        <p:spPr>
          <a:xfrm>
            <a:off x="3371063" y="2789717"/>
            <a:ext cx="410880" cy="716951"/>
          </a:xfrm>
          <a:prstGeom prst="upArrow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F321828B-B2AC-C14F-9B77-5A7B1C5886BB}"/>
              </a:ext>
            </a:extLst>
          </p:cNvPr>
          <p:cNvSpPr/>
          <p:nvPr/>
        </p:nvSpPr>
        <p:spPr>
          <a:xfrm>
            <a:off x="5410068" y="2789718"/>
            <a:ext cx="410880" cy="716951"/>
          </a:xfrm>
          <a:prstGeom prst="upArrow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DBF99435-9D97-F94B-B4B5-CB157AFFDA5B}"/>
              </a:ext>
            </a:extLst>
          </p:cNvPr>
          <p:cNvSpPr/>
          <p:nvPr/>
        </p:nvSpPr>
        <p:spPr>
          <a:xfrm>
            <a:off x="7449073" y="2789716"/>
            <a:ext cx="410880" cy="716951"/>
          </a:xfrm>
          <a:prstGeom prst="upArrow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9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23BEA6-7F07-6E49-BD84-419C79A29251}"/>
              </a:ext>
            </a:extLst>
          </p:cNvPr>
          <p:cNvSpPr/>
          <p:nvPr/>
        </p:nvSpPr>
        <p:spPr>
          <a:xfrm>
            <a:off x="1904054" y="1008791"/>
            <a:ext cx="51839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IN-MEMORY COMPUTING</a:t>
            </a:r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CD5D70F5-DF03-8E41-82B2-9C850EABCF22}"/>
              </a:ext>
            </a:extLst>
          </p:cNvPr>
          <p:cNvSpPr/>
          <p:nvPr/>
        </p:nvSpPr>
        <p:spPr>
          <a:xfrm>
            <a:off x="457200" y="2355017"/>
            <a:ext cx="8229600" cy="233846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2AF891D-A1D8-A041-8EB0-8112E8C8C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176841"/>
              </p:ext>
            </p:extLst>
          </p:nvPr>
        </p:nvGraphicFramePr>
        <p:xfrm>
          <a:off x="0" y="1910207"/>
          <a:ext cx="5341496" cy="3503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Internal Storage 7">
            <a:extLst>
              <a:ext uri="{FF2B5EF4-FFF2-40B4-BE49-F238E27FC236}">
                <a16:creationId xmlns:a16="http://schemas.microsoft.com/office/drawing/2014/main" id="{E45E2695-3FFC-0640-81D0-B438A8281F51}"/>
              </a:ext>
            </a:extLst>
          </p:cNvPr>
          <p:cNvSpPr/>
          <p:nvPr/>
        </p:nvSpPr>
        <p:spPr>
          <a:xfrm>
            <a:off x="4807159" y="2727853"/>
            <a:ext cx="1231691" cy="1124178"/>
          </a:xfrm>
          <a:prstGeom prst="flowChartInternalStorage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alpha val="70000"/>
                  </a:schemeClr>
                </a:solidFill>
              </a:rPr>
              <a:t>CACHE</a:t>
            </a:r>
          </a:p>
        </p:txBody>
      </p:sp>
      <p:sp>
        <p:nvSpPr>
          <p:cNvPr id="9" name="Internal Storage 8">
            <a:extLst>
              <a:ext uri="{FF2B5EF4-FFF2-40B4-BE49-F238E27FC236}">
                <a16:creationId xmlns:a16="http://schemas.microsoft.com/office/drawing/2014/main" id="{1A1326E8-2E7D-0448-BF50-0D2E6C00E48D}"/>
              </a:ext>
            </a:extLst>
          </p:cNvPr>
          <p:cNvSpPr/>
          <p:nvPr/>
        </p:nvSpPr>
        <p:spPr>
          <a:xfrm>
            <a:off x="5120705" y="2973097"/>
            <a:ext cx="1231691" cy="1124178"/>
          </a:xfrm>
          <a:prstGeom prst="flowChartInternalStorage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11" name="Internal Storage 10">
            <a:extLst>
              <a:ext uri="{FF2B5EF4-FFF2-40B4-BE49-F238E27FC236}">
                <a16:creationId xmlns:a16="http://schemas.microsoft.com/office/drawing/2014/main" id="{0F235B49-C989-0142-B9F1-767F6F4B0E43}"/>
              </a:ext>
            </a:extLst>
          </p:cNvPr>
          <p:cNvSpPr/>
          <p:nvPr/>
        </p:nvSpPr>
        <p:spPr>
          <a:xfrm>
            <a:off x="6582088" y="2727853"/>
            <a:ext cx="1231691" cy="1124178"/>
          </a:xfrm>
          <a:prstGeom prst="flowChartInternalStorage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12" name="Internal Storage 11">
            <a:extLst>
              <a:ext uri="{FF2B5EF4-FFF2-40B4-BE49-F238E27FC236}">
                <a16:creationId xmlns:a16="http://schemas.microsoft.com/office/drawing/2014/main" id="{93E6E333-8E3F-FD4C-A90E-5FB4A477C968}"/>
              </a:ext>
            </a:extLst>
          </p:cNvPr>
          <p:cNvSpPr/>
          <p:nvPr/>
        </p:nvSpPr>
        <p:spPr>
          <a:xfrm>
            <a:off x="6895634" y="2973097"/>
            <a:ext cx="1231691" cy="1124178"/>
          </a:xfrm>
          <a:prstGeom prst="flowChartInternalStorage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13" name="Internal Storage 12">
            <a:extLst>
              <a:ext uri="{FF2B5EF4-FFF2-40B4-BE49-F238E27FC236}">
                <a16:creationId xmlns:a16="http://schemas.microsoft.com/office/drawing/2014/main" id="{8ED44335-65B0-7C4C-BCBD-E8292E9205C5}"/>
              </a:ext>
            </a:extLst>
          </p:cNvPr>
          <p:cNvSpPr/>
          <p:nvPr/>
        </p:nvSpPr>
        <p:spPr>
          <a:xfrm>
            <a:off x="7232286" y="3256433"/>
            <a:ext cx="1231691" cy="1124178"/>
          </a:xfrm>
          <a:prstGeom prst="flowChartInternalStorage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alpha val="70000"/>
                  </a:schemeClr>
                </a:solidFill>
              </a:rPr>
              <a:t>CACHE</a:t>
            </a: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72617BD7-4CC0-5443-9208-1DBABDD0C87D}"/>
              </a:ext>
            </a:extLst>
          </p:cNvPr>
          <p:cNvSpPr/>
          <p:nvPr/>
        </p:nvSpPr>
        <p:spPr>
          <a:xfrm>
            <a:off x="5457357" y="3256433"/>
            <a:ext cx="1231691" cy="1124178"/>
          </a:xfrm>
          <a:prstGeom prst="flowChartInternalStorage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36045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B1454-6EE8-4641-BF6F-054E40FAD3EC}"/>
              </a:ext>
            </a:extLst>
          </p:cNvPr>
          <p:cNvSpPr/>
          <p:nvPr/>
        </p:nvSpPr>
        <p:spPr>
          <a:xfrm>
            <a:off x="457199" y="1342277"/>
            <a:ext cx="8153641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INVESTIGATION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320965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0F61F-4269-DD41-855E-C05E6A271A15}"/>
              </a:ext>
            </a:extLst>
          </p:cNvPr>
          <p:cNvSpPr/>
          <p:nvPr/>
        </p:nvSpPr>
        <p:spPr>
          <a:xfrm>
            <a:off x="1798668" y="1008791"/>
            <a:ext cx="53947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TTL COMPUTING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06D07E9D-6653-014E-A2B0-46EB92A34B3D}"/>
              </a:ext>
            </a:extLst>
          </p:cNvPr>
          <p:cNvSpPr/>
          <p:nvPr/>
        </p:nvSpPr>
        <p:spPr>
          <a:xfrm>
            <a:off x="1014306" y="4687985"/>
            <a:ext cx="1415142" cy="1216152"/>
          </a:xfrm>
          <a:prstGeom prst="can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</p:txBody>
      </p:sp>
      <p:sp>
        <p:nvSpPr>
          <p:cNvPr id="40" name="Alternate Process 39">
            <a:extLst>
              <a:ext uri="{FF2B5EF4-FFF2-40B4-BE49-F238E27FC236}">
                <a16:creationId xmlns:a16="http://schemas.microsoft.com/office/drawing/2014/main" id="{D038468F-3C72-A342-9787-92CC1A1A44CF}"/>
              </a:ext>
            </a:extLst>
          </p:cNvPr>
          <p:cNvSpPr/>
          <p:nvPr/>
        </p:nvSpPr>
        <p:spPr>
          <a:xfrm>
            <a:off x="921895" y="1787619"/>
            <a:ext cx="1599964" cy="1022035"/>
          </a:xfrm>
          <a:prstGeom prst="flowChartAlternateProcess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31" name="Round Same Side Corner Rectangle 30">
            <a:extLst>
              <a:ext uri="{FF2B5EF4-FFF2-40B4-BE49-F238E27FC236}">
                <a16:creationId xmlns:a16="http://schemas.microsoft.com/office/drawing/2014/main" id="{88DEB293-5AE5-5843-8118-5B962283AE73}"/>
              </a:ext>
            </a:extLst>
          </p:cNvPr>
          <p:cNvSpPr/>
          <p:nvPr/>
        </p:nvSpPr>
        <p:spPr>
          <a:xfrm>
            <a:off x="921895" y="3299584"/>
            <a:ext cx="3979890" cy="988476"/>
          </a:xfrm>
          <a:prstGeom prst="round2Same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IN-MEMORY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 GRID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F712E4A-2A37-AE4F-94A8-D6E8E9C93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405393"/>
              </p:ext>
            </p:extLst>
          </p:nvPr>
        </p:nvGraphicFramePr>
        <p:xfrm>
          <a:off x="2911840" y="16872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95B38AB6-F9A9-8D48-9B2E-211B9D9D0CC3}"/>
              </a:ext>
            </a:extLst>
          </p:cNvPr>
          <p:cNvSpPr/>
          <p:nvPr/>
        </p:nvSpPr>
        <p:spPr>
          <a:xfrm>
            <a:off x="2911840" y="1787619"/>
            <a:ext cx="1599964" cy="1022035"/>
          </a:xfrm>
          <a:prstGeom prst="flowChartAlternateProcess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E5C4D273-E818-5649-BF7E-32F67BB01021}"/>
              </a:ext>
            </a:extLst>
          </p:cNvPr>
          <p:cNvSpPr/>
          <p:nvPr/>
        </p:nvSpPr>
        <p:spPr>
          <a:xfrm>
            <a:off x="3506382" y="2689035"/>
            <a:ext cx="410880" cy="716951"/>
          </a:xfrm>
          <a:prstGeom prst="upArrow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85277ABA-43A3-394B-AB03-EC34EF5EF7B0}"/>
              </a:ext>
            </a:extLst>
          </p:cNvPr>
          <p:cNvSpPr/>
          <p:nvPr/>
        </p:nvSpPr>
        <p:spPr>
          <a:xfrm>
            <a:off x="1501052" y="2689035"/>
            <a:ext cx="441650" cy="2099219"/>
          </a:xfrm>
          <a:prstGeom prst="upArrow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1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402882-4371-8E44-B14F-463CC5E89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386430"/>
              </p:ext>
            </p:extLst>
          </p:nvPr>
        </p:nvGraphicFramePr>
        <p:xfrm>
          <a:off x="800100" y="692150"/>
          <a:ext cx="7543800" cy="366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A99F41F-8CED-0C4A-8A5C-ED39FFEE9D4D}"/>
              </a:ext>
            </a:extLst>
          </p:cNvPr>
          <p:cNvSpPr/>
          <p:nvPr/>
        </p:nvSpPr>
        <p:spPr>
          <a:xfrm>
            <a:off x="3620124" y="3829986"/>
            <a:ext cx="1903751" cy="11655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BENEFITS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BABEEA9-7051-CA49-807A-80A7175B6F31}"/>
              </a:ext>
            </a:extLst>
          </p:cNvPr>
          <p:cNvSpPr/>
          <p:nvPr/>
        </p:nvSpPr>
        <p:spPr>
          <a:xfrm>
            <a:off x="3028013" y="4083864"/>
            <a:ext cx="420661" cy="556547"/>
          </a:xfrm>
          <a:prstGeom prst="rightArrow">
            <a:avLst>
              <a:gd name="adj1" fmla="val 64199"/>
              <a:gd name="adj2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0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B7241F8-EF91-8942-A919-25AB7ED8E4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399485"/>
              </p:ext>
            </p:extLst>
          </p:nvPr>
        </p:nvGraphicFramePr>
        <p:xfrm>
          <a:off x="119921" y="692150"/>
          <a:ext cx="8859186" cy="536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04647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146AE8A-1F18-6F48-9564-995428A6D2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521541"/>
              </p:ext>
            </p:extLst>
          </p:nvPr>
        </p:nvGraphicFramePr>
        <p:xfrm>
          <a:off x="164892" y="869430"/>
          <a:ext cx="8799225" cy="5126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1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49EA37-1225-4EA5-8CB2-706E3D374E5A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fr-FR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5214942" y="690563"/>
            <a:ext cx="3929058" cy="5330825"/>
          </a:xfrm>
        </p:spPr>
        <p:txBody>
          <a:bodyPr anchor="ctr"/>
          <a:lstStyle/>
          <a:p>
            <a:pPr marL="0" marR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Questions?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5937" r="7032"/>
          <a:stretch>
            <a:fillRect/>
          </a:stretch>
        </p:blipFill>
        <p:spPr bwMode="auto">
          <a:xfrm>
            <a:off x="-32" y="-24"/>
            <a:ext cx="5214974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049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402882-4371-8E44-B14F-463CC5E89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031647"/>
              </p:ext>
            </p:extLst>
          </p:nvPr>
        </p:nvGraphicFramePr>
        <p:xfrm>
          <a:off x="800100" y="1139825"/>
          <a:ext cx="7543800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543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632A917-A03E-3E45-B1CD-0CF973C09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694937"/>
              </p:ext>
            </p:extLst>
          </p:nvPr>
        </p:nvGraphicFramePr>
        <p:xfrm>
          <a:off x="194872" y="3014064"/>
          <a:ext cx="8754256" cy="3342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1558B0D-BE8F-F545-AA3E-355CC22112D1}"/>
              </a:ext>
            </a:extLst>
          </p:cNvPr>
          <p:cNvSpPr/>
          <p:nvPr/>
        </p:nvSpPr>
        <p:spPr>
          <a:xfrm>
            <a:off x="506919" y="757660"/>
            <a:ext cx="81301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HOLIDAY TRAFFIC PROJECTION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4C7EB-2032-D348-9EAC-2EAC9BF218E5}"/>
              </a:ext>
            </a:extLst>
          </p:cNvPr>
          <p:cNvSpPr/>
          <p:nvPr/>
        </p:nvSpPr>
        <p:spPr>
          <a:xfrm>
            <a:off x="1895302" y="2460066"/>
            <a:ext cx="246011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+30%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E035FE-399C-9840-9BA2-5C0EC76D465B}"/>
              </a:ext>
            </a:extLst>
          </p:cNvPr>
          <p:cNvSpPr/>
          <p:nvPr/>
        </p:nvSpPr>
        <p:spPr>
          <a:xfrm>
            <a:off x="4550287" y="1686670"/>
            <a:ext cx="283986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+100%</a:t>
            </a:r>
          </a:p>
        </p:txBody>
      </p:sp>
    </p:spTree>
    <p:extLst>
      <p:ext uri="{BB962C8B-B14F-4D97-AF65-F5344CB8AC3E}">
        <p14:creationId xmlns:p14="http://schemas.microsoft.com/office/powerpoint/2010/main" val="10135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558B0D-BE8F-F545-AA3E-355CC22112D1}"/>
              </a:ext>
            </a:extLst>
          </p:cNvPr>
          <p:cNvSpPr/>
          <p:nvPr/>
        </p:nvSpPr>
        <p:spPr>
          <a:xfrm>
            <a:off x="506919" y="757660"/>
            <a:ext cx="81301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HOLIDAY TRAFFIC PROJECTION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C8A7CD2-6E68-2041-98FB-6B09794A4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9668741"/>
              </p:ext>
            </p:extLst>
          </p:nvPr>
        </p:nvGraphicFramePr>
        <p:xfrm>
          <a:off x="239842" y="1397000"/>
          <a:ext cx="8649325" cy="465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580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CE56B290-AD0C-8F45-A032-B53AD78510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175449"/>
              </p:ext>
            </p:extLst>
          </p:nvPr>
        </p:nvGraphicFramePr>
        <p:xfrm>
          <a:off x="0" y="809469"/>
          <a:ext cx="9039069" cy="5256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129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402882-4371-8E44-B14F-463CC5E89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899229"/>
              </p:ext>
            </p:extLst>
          </p:nvPr>
        </p:nvGraphicFramePr>
        <p:xfrm>
          <a:off x="800100" y="1139825"/>
          <a:ext cx="7543800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888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CE56B290-AD0C-8F45-A032-B53AD78510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486471"/>
              </p:ext>
            </p:extLst>
          </p:nvPr>
        </p:nvGraphicFramePr>
        <p:xfrm>
          <a:off x="0" y="692150"/>
          <a:ext cx="9144000" cy="5392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482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101B1F37-BF01-2145-B257-1D9C83F1FEE6}"/>
              </a:ext>
            </a:extLst>
          </p:cNvPr>
          <p:cNvSpPr/>
          <p:nvPr/>
        </p:nvSpPr>
        <p:spPr>
          <a:xfrm>
            <a:off x="3413025" y="1000184"/>
            <a:ext cx="1599964" cy="10220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1FE5003-5800-6046-AE45-0C634FEC23AB}"/>
              </a:ext>
            </a:extLst>
          </p:cNvPr>
          <p:cNvSpPr/>
          <p:nvPr/>
        </p:nvSpPr>
        <p:spPr>
          <a:xfrm>
            <a:off x="5721800" y="979406"/>
            <a:ext cx="1599964" cy="10220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A83957D3-98E2-5C41-9603-29BE7B0695DD}"/>
              </a:ext>
            </a:extLst>
          </p:cNvPr>
          <p:cNvSpPr/>
          <p:nvPr/>
        </p:nvSpPr>
        <p:spPr>
          <a:xfrm>
            <a:off x="1061475" y="1000184"/>
            <a:ext cx="1599964" cy="10220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644A93B9-24DA-C942-8218-3E80B1895DD0}"/>
              </a:ext>
            </a:extLst>
          </p:cNvPr>
          <p:cNvSpPr/>
          <p:nvPr/>
        </p:nvSpPr>
        <p:spPr>
          <a:xfrm>
            <a:off x="3505436" y="4649327"/>
            <a:ext cx="1415142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</p:txBody>
      </p:sp>
      <p:sp>
        <p:nvSpPr>
          <p:cNvPr id="49" name="Can 48">
            <a:extLst>
              <a:ext uri="{FF2B5EF4-FFF2-40B4-BE49-F238E27FC236}">
                <a16:creationId xmlns:a16="http://schemas.microsoft.com/office/drawing/2014/main" id="{1D3C7E32-31AD-C348-AFC4-CC9B0E6BEA98}"/>
              </a:ext>
            </a:extLst>
          </p:cNvPr>
          <p:cNvSpPr/>
          <p:nvPr/>
        </p:nvSpPr>
        <p:spPr>
          <a:xfrm>
            <a:off x="5814211" y="4555614"/>
            <a:ext cx="1415142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0A1BDEE-B944-5D4E-A2D3-407EC0C80351}"/>
              </a:ext>
            </a:extLst>
          </p:cNvPr>
          <p:cNvGrpSpPr/>
          <p:nvPr/>
        </p:nvGrpSpPr>
        <p:grpSpPr>
          <a:xfrm>
            <a:off x="6206568" y="1677703"/>
            <a:ext cx="630428" cy="900610"/>
            <a:chOff x="0" y="1424134"/>
            <a:chExt cx="630428" cy="900610"/>
          </a:xfrm>
        </p:grpSpPr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AF0C896D-5384-C240-9E40-E30DFFED2D7A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43" name="Chevron 8">
              <a:extLst>
                <a:ext uri="{FF2B5EF4-FFF2-40B4-BE49-F238E27FC236}">
                  <a16:creationId xmlns:a16="http://schemas.microsoft.com/office/drawing/2014/main" id="{34B9B820-9380-3647-BE08-4B9356FA1348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EED54-90C2-0949-854A-8E1859A8A73D}"/>
              </a:ext>
            </a:extLst>
          </p:cNvPr>
          <p:cNvGrpSpPr/>
          <p:nvPr/>
        </p:nvGrpSpPr>
        <p:grpSpPr>
          <a:xfrm>
            <a:off x="3897793" y="1723450"/>
            <a:ext cx="630428" cy="900610"/>
            <a:chOff x="0" y="1170"/>
            <a:chExt cx="630428" cy="900610"/>
          </a:xfrm>
        </p:grpSpPr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4E658D6C-9DC4-C540-B241-F23E731A6531}"/>
                </a:ext>
              </a:extLst>
            </p:cNvPr>
            <p:cNvSpPr/>
            <p:nvPr/>
          </p:nvSpPr>
          <p:spPr>
            <a:xfrm rot="5400000">
              <a:off x="-135091" y="136261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47" name="Chevron 4">
              <a:extLst>
                <a:ext uri="{FF2B5EF4-FFF2-40B4-BE49-F238E27FC236}">
                  <a16:creationId xmlns:a16="http://schemas.microsoft.com/office/drawing/2014/main" id="{3433F9F1-AFEB-D140-A16E-ADD60904CF33}"/>
                </a:ext>
              </a:extLst>
            </p:cNvPr>
            <p:cNvSpPr txBox="1"/>
            <p:nvPr/>
          </p:nvSpPr>
          <p:spPr>
            <a:xfrm>
              <a:off x="1" y="316384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10A81C-E2DE-4249-8F25-BA68AE205E79}"/>
              </a:ext>
            </a:extLst>
          </p:cNvPr>
          <p:cNvGrpSpPr/>
          <p:nvPr/>
        </p:nvGrpSpPr>
        <p:grpSpPr>
          <a:xfrm>
            <a:off x="6206569" y="2348917"/>
            <a:ext cx="630428" cy="900610"/>
            <a:chOff x="0" y="1170"/>
            <a:chExt cx="630428" cy="900610"/>
          </a:xfrm>
        </p:grpSpPr>
        <p:sp>
          <p:nvSpPr>
            <p:cNvPr id="37" name="Chevron 36">
              <a:extLst>
                <a:ext uri="{FF2B5EF4-FFF2-40B4-BE49-F238E27FC236}">
                  <a16:creationId xmlns:a16="http://schemas.microsoft.com/office/drawing/2014/main" id="{8F063D7E-1A02-1D45-A10D-0FC1757FC055}"/>
                </a:ext>
              </a:extLst>
            </p:cNvPr>
            <p:cNvSpPr/>
            <p:nvPr/>
          </p:nvSpPr>
          <p:spPr>
            <a:xfrm rot="5400000">
              <a:off x="-135091" y="136261"/>
              <a:ext cx="900610" cy="630427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Chevron 4">
              <a:extLst>
                <a:ext uri="{FF2B5EF4-FFF2-40B4-BE49-F238E27FC236}">
                  <a16:creationId xmlns:a16="http://schemas.microsoft.com/office/drawing/2014/main" id="{1ADB80B1-0D2E-0240-90F6-648154E83DA4}"/>
                </a:ext>
              </a:extLst>
            </p:cNvPr>
            <p:cNvSpPr txBox="1"/>
            <p:nvPr/>
          </p:nvSpPr>
          <p:spPr>
            <a:xfrm>
              <a:off x="1" y="316384"/>
              <a:ext cx="630427" cy="27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CFEB9-CA57-EC47-8488-A5CABDFF20C1}"/>
              </a:ext>
            </a:extLst>
          </p:cNvPr>
          <p:cNvGrpSpPr/>
          <p:nvPr/>
        </p:nvGrpSpPr>
        <p:grpSpPr>
          <a:xfrm>
            <a:off x="6206569" y="3060399"/>
            <a:ext cx="630428" cy="900610"/>
            <a:chOff x="0" y="712652"/>
            <a:chExt cx="630428" cy="900610"/>
          </a:xfrm>
        </p:grpSpPr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23810BBD-FDD2-9F41-A265-6E975DA35FC8}"/>
                </a:ext>
              </a:extLst>
            </p:cNvPr>
            <p:cNvSpPr/>
            <p:nvPr/>
          </p:nvSpPr>
          <p:spPr>
            <a:xfrm rot="5400000">
              <a:off x="-135091" y="847743"/>
              <a:ext cx="900610" cy="630427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Chevron 6">
              <a:extLst>
                <a:ext uri="{FF2B5EF4-FFF2-40B4-BE49-F238E27FC236}">
                  <a16:creationId xmlns:a16="http://schemas.microsoft.com/office/drawing/2014/main" id="{0B512DE2-8F63-7147-BE1B-21745DFD3C8C}"/>
                </a:ext>
              </a:extLst>
            </p:cNvPr>
            <p:cNvSpPr txBox="1"/>
            <p:nvPr/>
          </p:nvSpPr>
          <p:spPr>
            <a:xfrm>
              <a:off x="1" y="1027866"/>
              <a:ext cx="630427" cy="27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18409A-A174-4247-8F35-CA152FB0CD37}"/>
              </a:ext>
            </a:extLst>
          </p:cNvPr>
          <p:cNvGrpSpPr/>
          <p:nvPr/>
        </p:nvGrpSpPr>
        <p:grpSpPr>
          <a:xfrm>
            <a:off x="6206569" y="3771881"/>
            <a:ext cx="630428" cy="900610"/>
            <a:chOff x="0" y="1424134"/>
            <a:chExt cx="630428" cy="900610"/>
          </a:xfrm>
        </p:grpSpPr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3CC47C76-415F-604B-A07B-C97266EC01C6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Chevron 8">
              <a:extLst>
                <a:ext uri="{FF2B5EF4-FFF2-40B4-BE49-F238E27FC236}">
                  <a16:creationId xmlns:a16="http://schemas.microsoft.com/office/drawing/2014/main" id="{CE5CCACD-349C-8F4D-9DD1-9667BB1332C6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FBC2D9-A9FB-D145-8667-6F6C64C54ECF}"/>
              </a:ext>
            </a:extLst>
          </p:cNvPr>
          <p:cNvGrpSpPr/>
          <p:nvPr/>
        </p:nvGrpSpPr>
        <p:grpSpPr>
          <a:xfrm>
            <a:off x="3897793" y="2437424"/>
            <a:ext cx="630428" cy="900610"/>
            <a:chOff x="0" y="1170"/>
            <a:chExt cx="630428" cy="900610"/>
          </a:xfrm>
        </p:grpSpPr>
        <p:sp>
          <p:nvSpPr>
            <p:cNvPr id="28" name="Chevron 27">
              <a:extLst>
                <a:ext uri="{FF2B5EF4-FFF2-40B4-BE49-F238E27FC236}">
                  <a16:creationId xmlns:a16="http://schemas.microsoft.com/office/drawing/2014/main" id="{7A44B536-CE79-A541-B8DC-F1D1DB571A09}"/>
                </a:ext>
              </a:extLst>
            </p:cNvPr>
            <p:cNvSpPr/>
            <p:nvPr/>
          </p:nvSpPr>
          <p:spPr>
            <a:xfrm rot="5400000">
              <a:off x="-135091" y="136261"/>
              <a:ext cx="900610" cy="630427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hevron 4">
              <a:extLst>
                <a:ext uri="{FF2B5EF4-FFF2-40B4-BE49-F238E27FC236}">
                  <a16:creationId xmlns:a16="http://schemas.microsoft.com/office/drawing/2014/main" id="{2FD3EE34-8D4C-794F-8713-55A99851FC18}"/>
                </a:ext>
              </a:extLst>
            </p:cNvPr>
            <p:cNvSpPr txBox="1"/>
            <p:nvPr/>
          </p:nvSpPr>
          <p:spPr>
            <a:xfrm>
              <a:off x="1" y="316384"/>
              <a:ext cx="630427" cy="27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F72302-B713-6E40-8D71-272465B3F7EC}"/>
              </a:ext>
            </a:extLst>
          </p:cNvPr>
          <p:cNvGrpSpPr/>
          <p:nvPr/>
        </p:nvGrpSpPr>
        <p:grpSpPr>
          <a:xfrm>
            <a:off x="3897793" y="3148906"/>
            <a:ext cx="630428" cy="900610"/>
            <a:chOff x="0" y="712652"/>
            <a:chExt cx="630428" cy="900610"/>
          </a:xfrm>
        </p:grpSpPr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C1E3C9D4-D988-3E47-AA1D-EC9A0AF5C542}"/>
                </a:ext>
              </a:extLst>
            </p:cNvPr>
            <p:cNvSpPr/>
            <p:nvPr/>
          </p:nvSpPr>
          <p:spPr>
            <a:xfrm rot="5400000">
              <a:off x="-135091" y="847743"/>
              <a:ext cx="900610" cy="630427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Chevron 6">
              <a:extLst>
                <a:ext uri="{FF2B5EF4-FFF2-40B4-BE49-F238E27FC236}">
                  <a16:creationId xmlns:a16="http://schemas.microsoft.com/office/drawing/2014/main" id="{E41D02A6-2D41-5244-996D-A48E4A59AED6}"/>
                </a:ext>
              </a:extLst>
            </p:cNvPr>
            <p:cNvSpPr txBox="1"/>
            <p:nvPr/>
          </p:nvSpPr>
          <p:spPr>
            <a:xfrm>
              <a:off x="1" y="1027866"/>
              <a:ext cx="630427" cy="27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4C3AD5-767E-EF41-A8A6-EA29B9CFD61C}"/>
              </a:ext>
            </a:extLst>
          </p:cNvPr>
          <p:cNvGrpSpPr/>
          <p:nvPr/>
        </p:nvGrpSpPr>
        <p:grpSpPr>
          <a:xfrm>
            <a:off x="3897793" y="3860388"/>
            <a:ext cx="630428" cy="900610"/>
            <a:chOff x="0" y="1424134"/>
            <a:chExt cx="630428" cy="900610"/>
          </a:xfrm>
        </p:grpSpPr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85692746-30D2-F24E-81C9-1D9AA1BF0060}"/>
                </a:ext>
              </a:extLst>
            </p:cNvPr>
            <p:cNvSpPr/>
            <p:nvPr/>
          </p:nvSpPr>
          <p:spPr>
            <a:xfrm rot="5400000">
              <a:off x="-135091" y="1559225"/>
              <a:ext cx="900610" cy="630427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8">
              <a:extLst>
                <a:ext uri="{FF2B5EF4-FFF2-40B4-BE49-F238E27FC236}">
                  <a16:creationId xmlns:a16="http://schemas.microsoft.com/office/drawing/2014/main" id="{DB62A12D-018C-2140-95FA-851ADA318B83}"/>
                </a:ext>
              </a:extLst>
            </p:cNvPr>
            <p:cNvSpPr txBox="1"/>
            <p:nvPr/>
          </p:nvSpPr>
          <p:spPr>
            <a:xfrm>
              <a:off x="1" y="1739348"/>
              <a:ext cx="630427" cy="27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16C1D5-330F-4C72-8B14-20AF0CF7B02E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25E5766F-8368-0248-BBAD-AF96E6FF5CBB}"/>
              </a:ext>
            </a:extLst>
          </p:cNvPr>
          <p:cNvSpPr/>
          <p:nvPr/>
        </p:nvSpPr>
        <p:spPr>
          <a:xfrm>
            <a:off x="1153886" y="4587611"/>
            <a:ext cx="1415142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60AEA71-569F-764E-8D9C-2C7B4F1F4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007684"/>
              </p:ext>
            </p:extLst>
          </p:nvPr>
        </p:nvGraphicFramePr>
        <p:xfrm>
          <a:off x="1567542" y="2409136"/>
          <a:ext cx="6466115" cy="2325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B698220E-C224-F945-876C-B962D62F5DE6}"/>
              </a:ext>
            </a:extLst>
          </p:cNvPr>
          <p:cNvGrpSpPr/>
          <p:nvPr/>
        </p:nvGrpSpPr>
        <p:grpSpPr>
          <a:xfrm>
            <a:off x="1578900" y="1713532"/>
            <a:ext cx="630428" cy="900610"/>
            <a:chOff x="0" y="712652"/>
            <a:chExt cx="630428" cy="900610"/>
          </a:xfrm>
        </p:grpSpPr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7021DAE9-7864-F742-BA35-654030EB3FC1}"/>
                </a:ext>
              </a:extLst>
            </p:cNvPr>
            <p:cNvSpPr/>
            <p:nvPr/>
          </p:nvSpPr>
          <p:spPr>
            <a:xfrm rot="5400000">
              <a:off x="-135091" y="847743"/>
              <a:ext cx="900610" cy="630427"/>
            </a:xfrm>
            <a:prstGeom prst="chevr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45" name="Chevron 6">
              <a:extLst>
                <a:ext uri="{FF2B5EF4-FFF2-40B4-BE49-F238E27FC236}">
                  <a16:creationId xmlns:a16="http://schemas.microsoft.com/office/drawing/2014/main" id="{22D271FC-2BD0-F346-A988-220A7700173D}"/>
                </a:ext>
              </a:extLst>
            </p:cNvPr>
            <p:cNvSpPr txBox="1"/>
            <p:nvPr/>
          </p:nvSpPr>
          <p:spPr>
            <a:xfrm>
              <a:off x="1" y="1027866"/>
              <a:ext cx="630427" cy="2701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2219797"/>
      </p:ext>
    </p:extLst>
  </p:cSld>
  <p:clrMapOvr>
    <a:masterClrMapping/>
  </p:clrMapOvr>
</p:sld>
</file>

<file path=ppt/theme/theme1.xml><?xml version="1.0" encoding="utf-8"?>
<a:theme xmlns:a="http://schemas.openxmlformats.org/drawingml/2006/main" name="sephora_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HelveticaNeueLT Std UltLt Ext"/>
        <a:ea typeface=""/>
        <a:cs typeface="Arial"/>
      </a:majorFont>
      <a:minorFont>
        <a:latin typeface="HelveticaNeueLT Std UltLt Ex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6_Conception personnalisée">
  <a:themeElements>
    <a:clrScheme name="2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onception personnalisé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hora_2">
  <a:themeElements>
    <a:clrScheme name="Sephora">
      <a:dk1>
        <a:sysClr val="windowText" lastClr="000000"/>
      </a:dk1>
      <a:lt1>
        <a:sysClr val="window" lastClr="FFFFFF"/>
      </a:lt1>
      <a:dk2>
        <a:srgbClr val="4C4C4C"/>
      </a:dk2>
      <a:lt2>
        <a:srgbClr val="E6E6E6"/>
      </a:lt2>
      <a:accent1>
        <a:srgbClr val="333333"/>
      </a:accent1>
      <a:accent2>
        <a:srgbClr val="FF0000"/>
      </a:accent2>
      <a:accent3>
        <a:srgbClr val="FF6666"/>
      </a:accent3>
      <a:accent4>
        <a:srgbClr val="FF6FCF"/>
      </a:accent4>
      <a:accent5>
        <a:srgbClr val="666666"/>
      </a:accent5>
      <a:accent6>
        <a:srgbClr val="F14124"/>
      </a:accent6>
      <a:hlink>
        <a:srgbClr val="0000FF"/>
      </a:hlink>
      <a:folHlink>
        <a:srgbClr val="8000FF"/>
      </a:folHlink>
    </a:clrScheme>
    <a:fontScheme name="Modèle par défaut">
      <a:majorFont>
        <a:latin typeface="HelveticaNeueLT Std UltLt Ext"/>
        <a:ea typeface=""/>
        <a:cs typeface="Arial"/>
      </a:majorFont>
      <a:minorFont>
        <a:latin typeface="HelveticaNeueLT Std UltLt Ex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HelveticaNeueLT Std UltLt Ext"/>
        <a:ea typeface=""/>
        <a:cs typeface="Arial"/>
      </a:majorFont>
      <a:minorFont>
        <a:latin typeface="HelveticaNeueLT Std UltLt Ex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8_Conception personnalisée">
  <a:themeElements>
    <a:clrScheme name="1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nception personnalisé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9_Conception personnalisée">
  <a:themeElements>
    <a:clrScheme name="2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onception personnalisé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HelveticaNeueLT Std UltLt Ext"/>
        <a:ea typeface=""/>
        <a:cs typeface="Arial"/>
      </a:majorFont>
      <a:minorFont>
        <a:latin typeface="HelveticaNeueLT Std UltLt Ex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onception personnalisée">
  <a:themeElements>
    <a:clrScheme name="1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nception personnalisé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nception personnalisée">
  <a:themeElements>
    <a:clrScheme name="2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onception personnalisé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phora_1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HelveticaNeueLT Std UltLt Ext"/>
        <a:ea typeface=""/>
        <a:cs typeface="Arial"/>
      </a:majorFont>
      <a:minorFont>
        <a:latin typeface="HelveticaNeueLT Std UltLt Ex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HelveticaNeueLT Std UltLt Ext"/>
        <a:ea typeface=""/>
        <a:cs typeface="Arial"/>
      </a:majorFont>
      <a:minorFont>
        <a:latin typeface="HelveticaNeueLT Std UltLt Ex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Conception personnalisée">
  <a:themeElements>
    <a:clrScheme name="1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nception personnalisé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Conception personnalisée">
  <a:themeElements>
    <a:clrScheme name="2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onception personnalisé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hora Transforming Beauty">
  <a:themeElements>
    <a:clrScheme name="">
      <a:dk1>
        <a:srgbClr val="404040"/>
      </a:dk1>
      <a:lt1>
        <a:srgbClr val="FFFFFF"/>
      </a:lt1>
      <a:dk2>
        <a:srgbClr val="000000"/>
      </a:dk2>
      <a:lt2>
        <a:srgbClr val="808080"/>
      </a:lt2>
      <a:accent1>
        <a:srgbClr val="003366"/>
      </a:accent1>
      <a:accent2>
        <a:srgbClr val="0768A9"/>
      </a:accent2>
      <a:accent3>
        <a:srgbClr val="FFFFFF"/>
      </a:accent3>
      <a:accent4>
        <a:srgbClr val="353535"/>
      </a:accent4>
      <a:accent5>
        <a:srgbClr val="AAADB8"/>
      </a:accent5>
      <a:accent6>
        <a:srgbClr val="065E99"/>
      </a:accent6>
      <a:hlink>
        <a:srgbClr val="006600"/>
      </a:hlink>
      <a:folHlink>
        <a:srgbClr val="80C31C"/>
      </a:folHlink>
    </a:clrScheme>
    <a:fontScheme name="Blue Content Page with Main Title">
      <a:majorFont>
        <a:latin typeface="HelveticaNeueLT Std Lt"/>
        <a:ea typeface=""/>
        <a:cs typeface=""/>
      </a:majorFont>
      <a:minorFont>
        <a:latin typeface="HelveticaNeueLT Std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40404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40404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e Content Page with Main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Content Page with Main 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Content Page with Main 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Content Page with Main 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Content Page with Main 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Content Page with Main 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Content Page with Main 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Content Page with Main 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Content Page with Main 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Content Page with Main 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Content Page with Main 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Content Page with Main 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sephora_2.thmx</Template>
  <TotalTime>14007</TotalTime>
  <Words>339</Words>
  <Application>Microsoft Macintosh PowerPoint</Application>
  <PresentationFormat>On-screen Show (4:3)</PresentationFormat>
  <Paragraphs>222</Paragraphs>
  <Slides>24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6" baseType="lpstr">
      <vt:lpstr>Arial</vt:lpstr>
      <vt:lpstr>Calibri</vt:lpstr>
      <vt:lpstr>Century Gothic</vt:lpstr>
      <vt:lpstr>HelveticaNeueLT Std Lt</vt:lpstr>
      <vt:lpstr>HelveticaNeueLT Std UltLt Ext</vt:lpstr>
      <vt:lpstr>Wingdings</vt:lpstr>
      <vt:lpstr>sephora_2</vt:lpstr>
      <vt:lpstr>Conception personnalisée</vt:lpstr>
      <vt:lpstr>1_Conception personnalisée</vt:lpstr>
      <vt:lpstr>2_Conception personnalisée</vt:lpstr>
      <vt:lpstr>sephora_1</vt:lpstr>
      <vt:lpstr>3_Conception personnalisée</vt:lpstr>
      <vt:lpstr>4_Conception personnalisée</vt:lpstr>
      <vt:lpstr>5_Conception personnalisée</vt:lpstr>
      <vt:lpstr>Sephora Transforming Beauty</vt:lpstr>
      <vt:lpstr>Custom Design</vt:lpstr>
      <vt:lpstr>6_Conception personnalisée</vt:lpstr>
      <vt:lpstr>1_sephora_2</vt:lpstr>
      <vt:lpstr>7_Conception personnalisée</vt:lpstr>
      <vt:lpstr>8_Conception personnalisée</vt:lpstr>
      <vt:lpstr>9_Conception personnalisée</vt:lpstr>
      <vt:lpstr>Picture</vt:lpstr>
      <vt:lpstr>PERFORMANCE ENGINEERING TEAM</vt:lpstr>
      <vt:lpstr>AGENDA</vt:lpstr>
      <vt:lpstr>SUCCESS PATH</vt:lpstr>
      <vt:lpstr>PROBLEM</vt:lpstr>
      <vt:lpstr>PROBLEM</vt:lpstr>
      <vt:lpstr>PROBLEM</vt:lpstr>
      <vt:lpstr>SUCCESS PATH</vt:lpstr>
      <vt:lpstr>INVESTIGATION</vt:lpstr>
      <vt:lpstr>INVESTIGATION</vt:lpstr>
      <vt:lpstr>INVESTIGATION</vt:lpstr>
      <vt:lpstr>INVESTIGATION</vt:lpstr>
      <vt:lpstr>SUCCESS PATH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SUCCESS PATH</vt:lpstr>
      <vt:lpstr>BENEFITS</vt:lpstr>
      <vt:lpstr>BENEFITS</vt:lpstr>
      <vt:lpstr>PowerPoint Presentation</vt:lpstr>
    </vt:vector>
  </TitlesOfParts>
  <Company>Epam Systems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Semizhon</dc:creator>
  <cp:lastModifiedBy>Viktar Charnarutski</cp:lastModifiedBy>
  <cp:revision>230</cp:revision>
  <dcterms:created xsi:type="dcterms:W3CDTF">2013-12-24T00:18:00Z</dcterms:created>
  <dcterms:modified xsi:type="dcterms:W3CDTF">2018-04-26T21:06:03Z</dcterms:modified>
</cp:coreProperties>
</file>